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55" r:id="rId1"/>
  </p:sldMasterIdLst>
  <p:notesMasterIdLst>
    <p:notesMasterId r:id="rId24"/>
  </p:notesMasterIdLst>
  <p:handoutMasterIdLst>
    <p:handoutMasterId r:id="rId25"/>
  </p:handoutMasterIdLst>
  <p:sldIdLst>
    <p:sldId id="263" r:id="rId2"/>
    <p:sldId id="329" r:id="rId3"/>
    <p:sldId id="306" r:id="rId4"/>
    <p:sldId id="287" r:id="rId5"/>
    <p:sldId id="288" r:id="rId6"/>
    <p:sldId id="312" r:id="rId7"/>
    <p:sldId id="317" r:id="rId8"/>
    <p:sldId id="322" r:id="rId9"/>
    <p:sldId id="323" r:id="rId10"/>
    <p:sldId id="324" r:id="rId11"/>
    <p:sldId id="313" r:id="rId12"/>
    <p:sldId id="318" r:id="rId13"/>
    <p:sldId id="314" r:id="rId14"/>
    <p:sldId id="319" r:id="rId15"/>
    <p:sldId id="315" r:id="rId16"/>
    <p:sldId id="320" r:id="rId17"/>
    <p:sldId id="316" r:id="rId18"/>
    <p:sldId id="321" r:id="rId19"/>
    <p:sldId id="325" r:id="rId20"/>
    <p:sldId id="328" r:id="rId21"/>
    <p:sldId id="302" r:id="rId22"/>
    <p:sldId id="311" r:id="rId2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D0003"/>
    <a:srgbClr val="C6777D"/>
    <a:srgbClr val="B74249"/>
    <a:srgbClr val="2C957F"/>
    <a:srgbClr val="498929"/>
    <a:srgbClr val="D1BF1C"/>
    <a:srgbClr val="D98D1D"/>
    <a:srgbClr val="BD5729"/>
    <a:srgbClr val="347B93"/>
    <a:srgbClr val="204F8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93"/>
    <p:restoredTop sz="76395"/>
  </p:normalViewPr>
  <p:slideViewPr>
    <p:cSldViewPr snapToGrid="0" snapToObjects="1">
      <p:cViewPr varScale="1">
        <p:scale>
          <a:sx n="96" d="100"/>
          <a:sy n="96" d="100"/>
        </p:scale>
        <p:origin x="1360" y="168"/>
      </p:cViewPr>
      <p:guideLst/>
    </p:cSldViewPr>
  </p:slideViewPr>
  <p:notesTextViewPr>
    <p:cViewPr>
      <p:scale>
        <a:sx n="1" d="1"/>
        <a:sy n="1" d="1"/>
      </p:scale>
      <p:origin x="0" y="0"/>
    </p:cViewPr>
  </p:notesTextViewPr>
  <p:notesViewPr>
    <p:cSldViewPr snapToGrid="0" snapToObjects="1">
      <p:cViewPr varScale="1">
        <p:scale>
          <a:sx n="97" d="100"/>
          <a:sy n="97" d="100"/>
        </p:scale>
        <p:origin x="3912" y="20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D0600FD-EF5F-5E40-8F59-CE11E35186D0}" type="doc">
      <dgm:prSet loTypeId="urn:microsoft.com/office/officeart/2005/8/layout/hProcess9" loCatId="" qsTypeId="urn:microsoft.com/office/officeart/2005/8/quickstyle/simple1" qsCatId="simple" csTypeId="urn:microsoft.com/office/officeart/2005/8/colors/accent1_1" csCatId="accent1" phldr="1"/>
      <dgm:spPr/>
    </dgm:pt>
    <dgm:pt modelId="{9462BFF3-D749-F143-B436-774BC416084E}">
      <dgm:prSet phldrT="[Text]"/>
      <dgm:spPr/>
      <dgm:t>
        <a:bodyPr/>
        <a:lstStyle/>
        <a:p>
          <a:r>
            <a:rPr lang="en-US" dirty="0">
              <a:latin typeface="Calibri" panose="020F0502020204030204" pitchFamily="34" charset="0"/>
              <a:cs typeface="Calibri" panose="020F0502020204030204" pitchFamily="34" charset="0"/>
            </a:rPr>
            <a:t>Before</a:t>
          </a:r>
        </a:p>
      </dgm:t>
    </dgm:pt>
    <dgm:pt modelId="{52A161A6-81CF-D24F-83CA-5136C33E4B50}" type="parTrans" cxnId="{461E271F-CB4E-9445-A196-580FE81265BD}">
      <dgm:prSet/>
      <dgm:spPr/>
      <dgm:t>
        <a:bodyPr/>
        <a:lstStyle/>
        <a:p>
          <a:endParaRPr lang="en-US"/>
        </a:p>
      </dgm:t>
    </dgm:pt>
    <dgm:pt modelId="{E708192B-12C8-E349-BD7F-C1454C006405}" type="sibTrans" cxnId="{461E271F-CB4E-9445-A196-580FE81265BD}">
      <dgm:prSet/>
      <dgm:spPr/>
      <dgm:t>
        <a:bodyPr/>
        <a:lstStyle/>
        <a:p>
          <a:endParaRPr lang="en-US"/>
        </a:p>
      </dgm:t>
    </dgm:pt>
    <dgm:pt modelId="{1C73D21C-88E6-D842-89E2-CBE56BD78A59}">
      <dgm:prSet phldrT="[Text]"/>
      <dgm:spPr/>
      <dgm:t>
        <a:bodyPr/>
        <a:lstStyle/>
        <a:p>
          <a:r>
            <a:rPr lang="en-US" dirty="0">
              <a:latin typeface="Calibri" panose="020F0502020204030204" pitchFamily="34" charset="0"/>
              <a:cs typeface="Calibri" panose="020F0502020204030204" pitchFamily="34" charset="0"/>
            </a:rPr>
            <a:t>During</a:t>
          </a:r>
        </a:p>
      </dgm:t>
    </dgm:pt>
    <dgm:pt modelId="{82587665-8E5F-E540-AD87-9F25284ACCB4}" type="parTrans" cxnId="{AF327A78-8B54-3B48-AA4C-0D970029B5A6}">
      <dgm:prSet/>
      <dgm:spPr/>
      <dgm:t>
        <a:bodyPr/>
        <a:lstStyle/>
        <a:p>
          <a:endParaRPr lang="en-US"/>
        </a:p>
      </dgm:t>
    </dgm:pt>
    <dgm:pt modelId="{5EC43113-5B8B-D44F-A55F-6D602A751E00}" type="sibTrans" cxnId="{AF327A78-8B54-3B48-AA4C-0D970029B5A6}">
      <dgm:prSet/>
      <dgm:spPr/>
      <dgm:t>
        <a:bodyPr/>
        <a:lstStyle/>
        <a:p>
          <a:endParaRPr lang="en-US"/>
        </a:p>
      </dgm:t>
    </dgm:pt>
    <dgm:pt modelId="{7E759967-A63E-B04C-917F-A621F56370D4}">
      <dgm:prSet phldrT="[Text]"/>
      <dgm:spPr/>
      <dgm:t>
        <a:bodyPr/>
        <a:lstStyle/>
        <a:p>
          <a:r>
            <a:rPr lang="en-US" dirty="0">
              <a:latin typeface="Calibri" panose="020F0502020204030204" pitchFamily="34" charset="0"/>
              <a:cs typeface="Calibri" panose="020F0502020204030204" pitchFamily="34" charset="0"/>
            </a:rPr>
            <a:t>After</a:t>
          </a:r>
        </a:p>
      </dgm:t>
    </dgm:pt>
    <dgm:pt modelId="{8B6B025D-6A1A-2E47-9512-F963687989CA}" type="parTrans" cxnId="{14430980-47D7-A442-B666-DFD9BD49C5EE}">
      <dgm:prSet/>
      <dgm:spPr/>
      <dgm:t>
        <a:bodyPr/>
        <a:lstStyle/>
        <a:p>
          <a:endParaRPr lang="en-US"/>
        </a:p>
      </dgm:t>
    </dgm:pt>
    <dgm:pt modelId="{896BB342-1403-CF4B-B990-9D1065DA965F}" type="sibTrans" cxnId="{14430980-47D7-A442-B666-DFD9BD49C5EE}">
      <dgm:prSet/>
      <dgm:spPr/>
      <dgm:t>
        <a:bodyPr/>
        <a:lstStyle/>
        <a:p>
          <a:endParaRPr lang="en-US"/>
        </a:p>
      </dgm:t>
    </dgm:pt>
    <dgm:pt modelId="{E06CB38D-9DFD-2A44-A1CE-CD2BD00E766A}" type="pres">
      <dgm:prSet presAssocID="{4D0600FD-EF5F-5E40-8F59-CE11E35186D0}" presName="CompostProcess" presStyleCnt="0">
        <dgm:presLayoutVars>
          <dgm:dir/>
          <dgm:resizeHandles val="exact"/>
        </dgm:presLayoutVars>
      </dgm:prSet>
      <dgm:spPr/>
    </dgm:pt>
    <dgm:pt modelId="{7EAB5C99-4D56-4440-893F-D94E92A77CEE}" type="pres">
      <dgm:prSet presAssocID="{4D0600FD-EF5F-5E40-8F59-CE11E35186D0}" presName="arrow" presStyleLbl="bgShp" presStyleIdx="0" presStyleCnt="1"/>
      <dgm:spPr/>
    </dgm:pt>
    <dgm:pt modelId="{F7B4FDD0-A84F-814B-AF86-2B7CE5408D5F}" type="pres">
      <dgm:prSet presAssocID="{4D0600FD-EF5F-5E40-8F59-CE11E35186D0}" presName="linearProcess" presStyleCnt="0"/>
      <dgm:spPr/>
    </dgm:pt>
    <dgm:pt modelId="{01303AD3-DB6A-3945-8053-3B7F10B35988}" type="pres">
      <dgm:prSet presAssocID="{9462BFF3-D749-F143-B436-774BC416084E}" presName="textNode" presStyleLbl="node1" presStyleIdx="0" presStyleCnt="3">
        <dgm:presLayoutVars>
          <dgm:bulletEnabled val="1"/>
        </dgm:presLayoutVars>
      </dgm:prSet>
      <dgm:spPr/>
    </dgm:pt>
    <dgm:pt modelId="{5F3281E4-4EF5-1B42-8B83-D40749A70EF5}" type="pres">
      <dgm:prSet presAssocID="{E708192B-12C8-E349-BD7F-C1454C006405}" presName="sibTrans" presStyleCnt="0"/>
      <dgm:spPr/>
    </dgm:pt>
    <dgm:pt modelId="{38094E5D-19BD-234F-8C36-12E9557B8B48}" type="pres">
      <dgm:prSet presAssocID="{1C73D21C-88E6-D842-89E2-CBE56BD78A59}" presName="textNode" presStyleLbl="node1" presStyleIdx="1" presStyleCnt="3">
        <dgm:presLayoutVars>
          <dgm:bulletEnabled val="1"/>
        </dgm:presLayoutVars>
      </dgm:prSet>
      <dgm:spPr/>
    </dgm:pt>
    <dgm:pt modelId="{1A6D602F-A728-F94E-B453-F80619E92D9C}" type="pres">
      <dgm:prSet presAssocID="{5EC43113-5B8B-D44F-A55F-6D602A751E00}" presName="sibTrans" presStyleCnt="0"/>
      <dgm:spPr/>
    </dgm:pt>
    <dgm:pt modelId="{A93316B0-1543-4149-A0C8-16864355679A}" type="pres">
      <dgm:prSet presAssocID="{7E759967-A63E-B04C-917F-A621F56370D4}" presName="textNode" presStyleLbl="node1" presStyleIdx="2" presStyleCnt="3">
        <dgm:presLayoutVars>
          <dgm:bulletEnabled val="1"/>
        </dgm:presLayoutVars>
      </dgm:prSet>
      <dgm:spPr/>
    </dgm:pt>
  </dgm:ptLst>
  <dgm:cxnLst>
    <dgm:cxn modelId="{461E271F-CB4E-9445-A196-580FE81265BD}" srcId="{4D0600FD-EF5F-5E40-8F59-CE11E35186D0}" destId="{9462BFF3-D749-F143-B436-774BC416084E}" srcOrd="0" destOrd="0" parTransId="{52A161A6-81CF-D24F-83CA-5136C33E4B50}" sibTransId="{E708192B-12C8-E349-BD7F-C1454C006405}"/>
    <dgm:cxn modelId="{BD6F8021-9881-C949-B6A6-1E889E27307D}" type="presOf" srcId="{1C73D21C-88E6-D842-89E2-CBE56BD78A59}" destId="{38094E5D-19BD-234F-8C36-12E9557B8B48}" srcOrd="0" destOrd="0" presId="urn:microsoft.com/office/officeart/2005/8/layout/hProcess9"/>
    <dgm:cxn modelId="{1576B72D-9858-0E43-A859-BE6273300E8E}" type="presOf" srcId="{9462BFF3-D749-F143-B436-774BC416084E}" destId="{01303AD3-DB6A-3945-8053-3B7F10B35988}" srcOrd="0" destOrd="0" presId="urn:microsoft.com/office/officeart/2005/8/layout/hProcess9"/>
    <dgm:cxn modelId="{AF327A78-8B54-3B48-AA4C-0D970029B5A6}" srcId="{4D0600FD-EF5F-5E40-8F59-CE11E35186D0}" destId="{1C73D21C-88E6-D842-89E2-CBE56BD78A59}" srcOrd="1" destOrd="0" parTransId="{82587665-8E5F-E540-AD87-9F25284ACCB4}" sibTransId="{5EC43113-5B8B-D44F-A55F-6D602A751E00}"/>
    <dgm:cxn modelId="{14430980-47D7-A442-B666-DFD9BD49C5EE}" srcId="{4D0600FD-EF5F-5E40-8F59-CE11E35186D0}" destId="{7E759967-A63E-B04C-917F-A621F56370D4}" srcOrd="2" destOrd="0" parTransId="{8B6B025D-6A1A-2E47-9512-F963687989CA}" sibTransId="{896BB342-1403-CF4B-B990-9D1065DA965F}"/>
    <dgm:cxn modelId="{3A7C7EA0-AC99-1047-85DF-BA0F462AA7DB}" type="presOf" srcId="{4D0600FD-EF5F-5E40-8F59-CE11E35186D0}" destId="{E06CB38D-9DFD-2A44-A1CE-CD2BD00E766A}" srcOrd="0" destOrd="0" presId="urn:microsoft.com/office/officeart/2005/8/layout/hProcess9"/>
    <dgm:cxn modelId="{77E7FEB2-F3C9-0640-B5CF-39C6B617BABB}" type="presOf" srcId="{7E759967-A63E-B04C-917F-A621F56370D4}" destId="{A93316B0-1543-4149-A0C8-16864355679A}" srcOrd="0" destOrd="0" presId="urn:microsoft.com/office/officeart/2005/8/layout/hProcess9"/>
    <dgm:cxn modelId="{2CD43D67-71BA-FD43-9361-0D68ABC7BF59}" type="presParOf" srcId="{E06CB38D-9DFD-2A44-A1CE-CD2BD00E766A}" destId="{7EAB5C99-4D56-4440-893F-D94E92A77CEE}" srcOrd="0" destOrd="0" presId="urn:microsoft.com/office/officeart/2005/8/layout/hProcess9"/>
    <dgm:cxn modelId="{9FF74EEF-1E67-8249-A64C-31BFA6C1C863}" type="presParOf" srcId="{E06CB38D-9DFD-2A44-A1CE-CD2BD00E766A}" destId="{F7B4FDD0-A84F-814B-AF86-2B7CE5408D5F}" srcOrd="1" destOrd="0" presId="urn:microsoft.com/office/officeart/2005/8/layout/hProcess9"/>
    <dgm:cxn modelId="{D0FF1D7D-3374-0348-8F60-624D961CDC4F}" type="presParOf" srcId="{F7B4FDD0-A84F-814B-AF86-2B7CE5408D5F}" destId="{01303AD3-DB6A-3945-8053-3B7F10B35988}" srcOrd="0" destOrd="0" presId="urn:microsoft.com/office/officeart/2005/8/layout/hProcess9"/>
    <dgm:cxn modelId="{771A5A96-A189-4642-A6D0-00D3E98236F5}" type="presParOf" srcId="{F7B4FDD0-A84F-814B-AF86-2B7CE5408D5F}" destId="{5F3281E4-4EF5-1B42-8B83-D40749A70EF5}" srcOrd="1" destOrd="0" presId="urn:microsoft.com/office/officeart/2005/8/layout/hProcess9"/>
    <dgm:cxn modelId="{BA5AAC0B-A800-B340-890F-ED558D24F7A0}" type="presParOf" srcId="{F7B4FDD0-A84F-814B-AF86-2B7CE5408D5F}" destId="{38094E5D-19BD-234F-8C36-12E9557B8B48}" srcOrd="2" destOrd="0" presId="urn:microsoft.com/office/officeart/2005/8/layout/hProcess9"/>
    <dgm:cxn modelId="{507861DF-E354-504A-8E9F-AD950F7FAAF4}" type="presParOf" srcId="{F7B4FDD0-A84F-814B-AF86-2B7CE5408D5F}" destId="{1A6D602F-A728-F94E-B453-F80619E92D9C}" srcOrd="3" destOrd="0" presId="urn:microsoft.com/office/officeart/2005/8/layout/hProcess9"/>
    <dgm:cxn modelId="{8A1D672C-28F3-D441-8718-C57F04E1D363}" type="presParOf" srcId="{F7B4FDD0-A84F-814B-AF86-2B7CE5408D5F}" destId="{A93316B0-1543-4149-A0C8-16864355679A}" srcOrd="4"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AB5C99-4D56-4440-893F-D94E92A77CEE}">
      <dsp:nvSpPr>
        <dsp:cNvPr id="0" name=""/>
        <dsp:cNvSpPr/>
      </dsp:nvSpPr>
      <dsp:spPr>
        <a:xfrm>
          <a:off x="609600" y="0"/>
          <a:ext cx="6908800" cy="4645435"/>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1303AD3-DB6A-3945-8053-3B7F10B35988}">
      <dsp:nvSpPr>
        <dsp:cNvPr id="0" name=""/>
        <dsp:cNvSpPr/>
      </dsp:nvSpPr>
      <dsp:spPr>
        <a:xfrm>
          <a:off x="2666" y="1393630"/>
          <a:ext cx="2481336" cy="1858174"/>
        </a:xfrm>
        <a:prstGeom prst="round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5740" tIns="205740" rIns="205740" bIns="205740" numCol="1" spcCol="1270" anchor="ctr" anchorCtr="0">
          <a:noAutofit/>
        </a:bodyPr>
        <a:lstStyle/>
        <a:p>
          <a:pPr marL="0" lvl="0" indent="0" algn="ctr" defTabSz="2400300">
            <a:lnSpc>
              <a:spcPct val="90000"/>
            </a:lnSpc>
            <a:spcBef>
              <a:spcPct val="0"/>
            </a:spcBef>
            <a:spcAft>
              <a:spcPct val="35000"/>
            </a:spcAft>
            <a:buNone/>
          </a:pPr>
          <a:r>
            <a:rPr lang="en-US" sz="5400" kern="1200" dirty="0">
              <a:latin typeface="Calibri" panose="020F0502020204030204" pitchFamily="34" charset="0"/>
              <a:cs typeface="Calibri" panose="020F0502020204030204" pitchFamily="34" charset="0"/>
            </a:rPr>
            <a:t>Before</a:t>
          </a:r>
        </a:p>
      </dsp:txBody>
      <dsp:txXfrm>
        <a:off x="93375" y="1484339"/>
        <a:ext cx="2299918" cy="1676756"/>
      </dsp:txXfrm>
    </dsp:sp>
    <dsp:sp modelId="{38094E5D-19BD-234F-8C36-12E9557B8B48}">
      <dsp:nvSpPr>
        <dsp:cNvPr id="0" name=""/>
        <dsp:cNvSpPr/>
      </dsp:nvSpPr>
      <dsp:spPr>
        <a:xfrm>
          <a:off x="2823331" y="1393630"/>
          <a:ext cx="2481336" cy="1858174"/>
        </a:xfrm>
        <a:prstGeom prst="round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5740" tIns="205740" rIns="205740" bIns="205740" numCol="1" spcCol="1270" anchor="ctr" anchorCtr="0">
          <a:noAutofit/>
        </a:bodyPr>
        <a:lstStyle/>
        <a:p>
          <a:pPr marL="0" lvl="0" indent="0" algn="ctr" defTabSz="2400300">
            <a:lnSpc>
              <a:spcPct val="90000"/>
            </a:lnSpc>
            <a:spcBef>
              <a:spcPct val="0"/>
            </a:spcBef>
            <a:spcAft>
              <a:spcPct val="35000"/>
            </a:spcAft>
            <a:buNone/>
          </a:pPr>
          <a:r>
            <a:rPr lang="en-US" sz="5400" kern="1200" dirty="0">
              <a:latin typeface="Calibri" panose="020F0502020204030204" pitchFamily="34" charset="0"/>
              <a:cs typeface="Calibri" panose="020F0502020204030204" pitchFamily="34" charset="0"/>
            </a:rPr>
            <a:t>During</a:t>
          </a:r>
        </a:p>
      </dsp:txBody>
      <dsp:txXfrm>
        <a:off x="2914040" y="1484339"/>
        <a:ext cx="2299918" cy="1676756"/>
      </dsp:txXfrm>
    </dsp:sp>
    <dsp:sp modelId="{A93316B0-1543-4149-A0C8-16864355679A}">
      <dsp:nvSpPr>
        <dsp:cNvPr id="0" name=""/>
        <dsp:cNvSpPr/>
      </dsp:nvSpPr>
      <dsp:spPr>
        <a:xfrm>
          <a:off x="5643996" y="1393630"/>
          <a:ext cx="2481336" cy="1858174"/>
        </a:xfrm>
        <a:prstGeom prst="round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5740" tIns="205740" rIns="205740" bIns="205740" numCol="1" spcCol="1270" anchor="ctr" anchorCtr="0">
          <a:noAutofit/>
        </a:bodyPr>
        <a:lstStyle/>
        <a:p>
          <a:pPr marL="0" lvl="0" indent="0" algn="ctr" defTabSz="2400300">
            <a:lnSpc>
              <a:spcPct val="90000"/>
            </a:lnSpc>
            <a:spcBef>
              <a:spcPct val="0"/>
            </a:spcBef>
            <a:spcAft>
              <a:spcPct val="35000"/>
            </a:spcAft>
            <a:buNone/>
          </a:pPr>
          <a:r>
            <a:rPr lang="en-US" sz="5400" kern="1200" dirty="0">
              <a:latin typeface="Calibri" panose="020F0502020204030204" pitchFamily="34" charset="0"/>
              <a:cs typeface="Calibri" panose="020F0502020204030204" pitchFamily="34" charset="0"/>
            </a:rPr>
            <a:t>After</a:t>
          </a:r>
        </a:p>
      </dsp:txBody>
      <dsp:txXfrm>
        <a:off x="5734705" y="1484339"/>
        <a:ext cx="2299918" cy="1676756"/>
      </dsp:txXfrm>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D56BE092-43B1-474D-A463-2832239479C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7E3B0A3-25BD-9547-8EED-9D1002F1189E}" type="slidenum">
              <a:rPr lang="en-US" smtClean="0"/>
              <a:t>‹#›</a:t>
            </a:fld>
            <a:endParaRPr lang="en-US"/>
          </a:p>
        </p:txBody>
      </p:sp>
      <p:sp>
        <p:nvSpPr>
          <p:cNvPr id="2" name="Footer Placeholder 1">
            <a:extLst>
              <a:ext uri="{FF2B5EF4-FFF2-40B4-BE49-F238E27FC236}">
                <a16:creationId xmlns:a16="http://schemas.microsoft.com/office/drawing/2014/main" id="{0E0F55E6-531B-062D-B4B3-AF2A9782034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r>
              <a:rPr lang="en-US" dirty="0"/>
              <a:t>Optimal Aging Center</a:t>
            </a:r>
          </a:p>
          <a:p>
            <a:r>
              <a:rPr lang="en-US" dirty="0" err="1"/>
              <a:t>info@optimalagingcenter.com</a:t>
            </a:r>
            <a:endParaRPr lang="en-US" dirty="0"/>
          </a:p>
        </p:txBody>
      </p:sp>
    </p:spTree>
    <p:extLst>
      <p:ext uri="{BB962C8B-B14F-4D97-AF65-F5344CB8AC3E}">
        <p14:creationId xmlns:p14="http://schemas.microsoft.com/office/powerpoint/2010/main" val="32928041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AE38B10-652B-4449-A567-733960D7CFE1}" type="datetimeFigureOut">
              <a:rPr lang="en-US" smtClean="0"/>
              <a:t>8/3/23</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CBA69BE-2BEE-BC47-B2E9-FB2A8030FFF1}" type="slidenum">
              <a:rPr lang="en-US" smtClean="0"/>
              <a:t>‹#›</a:t>
            </a:fld>
            <a:endParaRPr lang="en-US" dirty="0"/>
          </a:p>
        </p:txBody>
      </p:sp>
    </p:spTree>
    <p:extLst>
      <p:ext uri="{BB962C8B-B14F-4D97-AF65-F5344CB8AC3E}">
        <p14:creationId xmlns:p14="http://schemas.microsoft.com/office/powerpoint/2010/main" val="5783460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OAC:  The BDA</a:t>
            </a:r>
          </a:p>
          <a:p>
            <a:endParaRPr lang="en-US" dirty="0"/>
          </a:p>
          <a:p>
            <a:r>
              <a:rPr lang="en-US"/>
              <a:t>Rev 5.1.23</a:t>
            </a:r>
            <a:endParaRPr lang="en-US" dirty="0"/>
          </a:p>
        </p:txBody>
      </p:sp>
      <p:sp>
        <p:nvSpPr>
          <p:cNvPr id="4" name="Slide Number Placeholder 3"/>
          <p:cNvSpPr>
            <a:spLocks noGrp="1"/>
          </p:cNvSpPr>
          <p:nvPr>
            <p:ph type="sldNum" sz="quarter" idx="5"/>
          </p:nvPr>
        </p:nvSpPr>
        <p:spPr/>
        <p:txBody>
          <a:bodyPr/>
          <a:lstStyle/>
          <a:p>
            <a:fld id="{4CBA69BE-2BEE-BC47-B2E9-FB2A8030FFF1}" type="slidenum">
              <a:rPr lang="en-US" smtClean="0"/>
              <a:t>1</a:t>
            </a:fld>
            <a:endParaRPr lang="en-US" dirty="0"/>
          </a:p>
        </p:txBody>
      </p:sp>
    </p:spTree>
    <p:extLst>
      <p:ext uri="{BB962C8B-B14F-4D97-AF65-F5344CB8AC3E}">
        <p14:creationId xmlns:p14="http://schemas.microsoft.com/office/powerpoint/2010/main" val="902147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8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4CBA69BE-2BEE-BC47-B2E9-FB2A8030FFF1}" type="slidenum">
              <a:rPr lang="en-US" smtClean="0"/>
              <a:t>2</a:t>
            </a:fld>
            <a:endParaRPr lang="en-US"/>
          </a:p>
        </p:txBody>
      </p:sp>
    </p:spTree>
    <p:extLst>
      <p:ext uri="{BB962C8B-B14F-4D97-AF65-F5344CB8AC3E}">
        <p14:creationId xmlns:p14="http://schemas.microsoft.com/office/powerpoint/2010/main" val="24116511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BA69BE-2BEE-BC47-B2E9-FB2A8030FFF1}" type="slidenum">
              <a:rPr lang="en-US" smtClean="0"/>
              <a:t>3</a:t>
            </a:fld>
            <a:endParaRPr lang="en-US" dirty="0"/>
          </a:p>
        </p:txBody>
      </p:sp>
    </p:spTree>
    <p:extLst>
      <p:ext uri="{BB962C8B-B14F-4D97-AF65-F5344CB8AC3E}">
        <p14:creationId xmlns:p14="http://schemas.microsoft.com/office/powerpoint/2010/main" val="42644768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BA69BE-2BEE-BC47-B2E9-FB2A8030FFF1}" type="slidenum">
              <a:rPr lang="en-US" smtClean="0"/>
              <a:t>4</a:t>
            </a:fld>
            <a:endParaRPr lang="en-US" dirty="0"/>
          </a:p>
        </p:txBody>
      </p:sp>
    </p:spTree>
    <p:extLst>
      <p:ext uri="{BB962C8B-B14F-4D97-AF65-F5344CB8AC3E}">
        <p14:creationId xmlns:p14="http://schemas.microsoft.com/office/powerpoint/2010/main" val="37297967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4CBA69BE-2BEE-BC47-B2E9-FB2A8030FFF1}" type="slidenum">
              <a:rPr lang="en-US" smtClean="0"/>
              <a:t>5</a:t>
            </a:fld>
            <a:endParaRPr lang="en-US" dirty="0"/>
          </a:p>
        </p:txBody>
      </p:sp>
    </p:spTree>
    <p:extLst>
      <p:ext uri="{BB962C8B-B14F-4D97-AF65-F5344CB8AC3E}">
        <p14:creationId xmlns:p14="http://schemas.microsoft.com/office/powerpoint/2010/main" val="6563160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BA69BE-2BEE-BC47-B2E9-FB2A8030FFF1}" type="slidenum">
              <a:rPr lang="en-US" smtClean="0"/>
              <a:t>6</a:t>
            </a:fld>
            <a:endParaRPr lang="en-US" dirty="0"/>
          </a:p>
        </p:txBody>
      </p:sp>
    </p:spTree>
    <p:extLst>
      <p:ext uri="{BB962C8B-B14F-4D97-AF65-F5344CB8AC3E}">
        <p14:creationId xmlns:p14="http://schemas.microsoft.com/office/powerpoint/2010/main" val="35901069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BA69BE-2BEE-BC47-B2E9-FB2A8030FFF1}" type="slidenum">
              <a:rPr lang="en-US" smtClean="0"/>
              <a:t>7</a:t>
            </a:fld>
            <a:endParaRPr lang="en-US" dirty="0"/>
          </a:p>
        </p:txBody>
      </p:sp>
    </p:spTree>
    <p:extLst>
      <p:ext uri="{BB962C8B-B14F-4D97-AF65-F5344CB8AC3E}">
        <p14:creationId xmlns:p14="http://schemas.microsoft.com/office/powerpoint/2010/main" val="25388910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BA69BE-2BEE-BC47-B2E9-FB2A8030FFF1}" type="slidenum">
              <a:rPr lang="en-US" smtClean="0"/>
              <a:t>11</a:t>
            </a:fld>
            <a:endParaRPr lang="en-US" dirty="0"/>
          </a:p>
        </p:txBody>
      </p:sp>
    </p:spTree>
    <p:extLst>
      <p:ext uri="{BB962C8B-B14F-4D97-AF65-F5344CB8AC3E}">
        <p14:creationId xmlns:p14="http://schemas.microsoft.com/office/powerpoint/2010/main" val="13190607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BA69BE-2BEE-BC47-B2E9-FB2A8030FFF1}" type="slidenum">
              <a:rPr lang="en-US" smtClean="0"/>
              <a:t>13</a:t>
            </a:fld>
            <a:endParaRPr lang="en-US" dirty="0"/>
          </a:p>
        </p:txBody>
      </p:sp>
    </p:spTree>
    <p:extLst>
      <p:ext uri="{BB962C8B-B14F-4D97-AF65-F5344CB8AC3E}">
        <p14:creationId xmlns:p14="http://schemas.microsoft.com/office/powerpoint/2010/main" val="31482000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BA69BE-2BEE-BC47-B2E9-FB2A8030FFF1}" type="slidenum">
              <a:rPr lang="en-US" smtClean="0"/>
              <a:t>15</a:t>
            </a:fld>
            <a:endParaRPr lang="en-US" dirty="0"/>
          </a:p>
        </p:txBody>
      </p:sp>
    </p:spTree>
    <p:extLst>
      <p:ext uri="{BB962C8B-B14F-4D97-AF65-F5344CB8AC3E}">
        <p14:creationId xmlns:p14="http://schemas.microsoft.com/office/powerpoint/2010/main" val="4140081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BA69BE-2BEE-BC47-B2E9-FB2A8030FFF1}" type="slidenum">
              <a:rPr lang="en-US" smtClean="0"/>
              <a:t>16</a:t>
            </a:fld>
            <a:endParaRPr lang="en-US" dirty="0"/>
          </a:p>
        </p:txBody>
      </p:sp>
    </p:spTree>
    <p:extLst>
      <p:ext uri="{BB962C8B-B14F-4D97-AF65-F5344CB8AC3E}">
        <p14:creationId xmlns:p14="http://schemas.microsoft.com/office/powerpoint/2010/main" val="26477060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BA69BE-2BEE-BC47-B2E9-FB2A8030FFF1}" type="slidenum">
              <a:rPr lang="en-US" smtClean="0"/>
              <a:t>17</a:t>
            </a:fld>
            <a:endParaRPr lang="en-US" dirty="0"/>
          </a:p>
        </p:txBody>
      </p:sp>
    </p:spTree>
    <p:extLst>
      <p:ext uri="{BB962C8B-B14F-4D97-AF65-F5344CB8AC3E}">
        <p14:creationId xmlns:p14="http://schemas.microsoft.com/office/powerpoint/2010/main" val="21298714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BA69BE-2BEE-BC47-B2E9-FB2A8030FFF1}" type="slidenum">
              <a:rPr lang="en-US" smtClean="0"/>
              <a:t>18</a:t>
            </a:fld>
            <a:endParaRPr lang="en-US" dirty="0"/>
          </a:p>
        </p:txBody>
      </p:sp>
    </p:spTree>
    <p:extLst>
      <p:ext uri="{BB962C8B-B14F-4D97-AF65-F5344CB8AC3E}">
        <p14:creationId xmlns:p14="http://schemas.microsoft.com/office/powerpoint/2010/main" val="41177668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BA69BE-2BEE-BC47-B2E9-FB2A8030FFF1}" type="slidenum">
              <a:rPr lang="en-US" smtClean="0"/>
              <a:t>22</a:t>
            </a:fld>
            <a:endParaRPr lang="en-US" dirty="0"/>
          </a:p>
        </p:txBody>
      </p:sp>
    </p:spTree>
    <p:extLst>
      <p:ext uri="{BB962C8B-B14F-4D97-AF65-F5344CB8AC3E}">
        <p14:creationId xmlns:p14="http://schemas.microsoft.com/office/powerpoint/2010/main" val="7703668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A57C3F-0FB2-4B2E-BA6A-FEEEFF1AF7E3}"/>
              </a:ext>
            </a:extLst>
          </p:cNvPr>
          <p:cNvSpPr>
            <a:spLocks noGrp="1"/>
          </p:cNvSpPr>
          <p:nvPr>
            <p:ph type="ctrTitle"/>
          </p:nvPr>
        </p:nvSpPr>
        <p:spPr>
          <a:xfrm>
            <a:off x="2057400" y="685801"/>
            <a:ext cx="8115300" cy="3046228"/>
          </a:xfrm>
        </p:spPr>
        <p:txBody>
          <a:bodyPr anchor="b">
            <a:normAutofit/>
          </a:bodyPr>
          <a:lstStyle>
            <a:lvl1pPr algn="ctr">
              <a:defRPr sz="3600" cap="all" spc="300" baseline="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08583AE9-1CC1-4572-A6E5-E97F80E47661}"/>
              </a:ext>
            </a:extLst>
          </p:cNvPr>
          <p:cNvSpPr>
            <a:spLocks noGrp="1"/>
          </p:cNvSpPr>
          <p:nvPr>
            <p:ph type="subTitle" idx="1"/>
          </p:nvPr>
        </p:nvSpPr>
        <p:spPr>
          <a:xfrm>
            <a:off x="2057400" y="4114800"/>
            <a:ext cx="8115300" cy="2057400"/>
          </a:xfrm>
        </p:spPr>
        <p:txBody>
          <a:bodyPr/>
          <a:lstStyle>
            <a:lvl1pPr marL="0" indent="0" algn="ctr">
              <a:buNone/>
              <a:defRPr sz="2400" i="1"/>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9C04DE7C-68AB-403D-B9D8-7398C292C6DA}"/>
              </a:ext>
            </a:extLst>
          </p:cNvPr>
          <p:cNvSpPr>
            <a:spLocks noGrp="1"/>
          </p:cNvSpPr>
          <p:nvPr>
            <p:ph type="dt" sz="half" idx="10"/>
          </p:nvPr>
        </p:nvSpPr>
        <p:spPr/>
        <p:txBody>
          <a:bodyPr/>
          <a:lstStyle/>
          <a:p>
            <a:fld id="{23FEA57E-7C1A-457B-A4CD-5DCEB057B502}" type="datetime1">
              <a:rPr lang="en-US" smtClean="0"/>
              <a:t>8/3/23</a:t>
            </a:fld>
            <a:endParaRPr lang="en-US" dirty="0"/>
          </a:p>
        </p:txBody>
      </p:sp>
      <p:sp>
        <p:nvSpPr>
          <p:cNvPr id="5" name="Footer Placeholder 4">
            <a:extLst>
              <a:ext uri="{FF2B5EF4-FFF2-40B4-BE49-F238E27FC236}">
                <a16:creationId xmlns:a16="http://schemas.microsoft.com/office/drawing/2014/main" id="{51003E50-6613-4D86-AA22-43B14E7279E9}"/>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03069AB5-A56D-471F-9236-EFA981E2EA03}"/>
              </a:ext>
            </a:extLst>
          </p:cNvPr>
          <p:cNvSpPr>
            <a:spLocks noGrp="1"/>
          </p:cNvSpPr>
          <p:nvPr>
            <p:ph type="sldNum" sz="quarter" idx="12"/>
          </p:nvPr>
        </p:nvSpPr>
        <p:spPr/>
        <p:txBody>
          <a:bodyPr/>
          <a:lstStyle/>
          <a:p>
            <a:fld id="{F8E28480-1C08-4458-AD97-0283E6FFD09D}" type="slidenum">
              <a:rPr lang="en-US" smtClean="0"/>
              <a:t>‹#›</a:t>
            </a:fld>
            <a:endParaRPr lang="en-US" dirty="0"/>
          </a:p>
        </p:txBody>
      </p:sp>
    </p:spTree>
    <p:extLst>
      <p:ext uri="{BB962C8B-B14F-4D97-AF65-F5344CB8AC3E}">
        <p14:creationId xmlns:p14="http://schemas.microsoft.com/office/powerpoint/2010/main" val="17730245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49B412-EBAB-4569-B3D9-6B346BF837B2}"/>
              </a:ext>
            </a:extLst>
          </p:cNvPr>
          <p:cNvSpPr>
            <a:spLocks noGrp="1"/>
          </p:cNvSpPr>
          <p:nvPr>
            <p:ph type="title"/>
          </p:nvPr>
        </p:nvSpPr>
        <p:spPr>
          <a:xfrm>
            <a:off x="1371600" y="685800"/>
            <a:ext cx="9486900" cy="1371600"/>
          </a:xfrm>
        </p:spPr>
        <p:txBody>
          <a:bodyPr>
            <a:normAutofit/>
          </a:bodyPr>
          <a:lstStyle>
            <a:lvl1pPr algn="l">
              <a:defRPr sz="3200" cap="all" spc="300" baseline="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95E7C8AE-B0F4-404F-BCAD-A14C18E50D9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B8AA9CAD-DAFB-4DE3-9C41-7FD03EA8D8DD}"/>
              </a:ext>
            </a:extLst>
          </p:cNvPr>
          <p:cNvSpPr>
            <a:spLocks noGrp="1"/>
          </p:cNvSpPr>
          <p:nvPr>
            <p:ph type="dt" sz="half" idx="10"/>
          </p:nvPr>
        </p:nvSpPr>
        <p:spPr/>
        <p:txBody>
          <a:bodyPr/>
          <a:lstStyle/>
          <a:p>
            <a:fld id="{201AF2CE-4F37-411C-A3EE-BBBE223265BF}" type="datetime1">
              <a:rPr lang="en-US" smtClean="0"/>
              <a:t>8/3/23</a:t>
            </a:fld>
            <a:endParaRPr lang="en-US" dirty="0"/>
          </a:p>
        </p:txBody>
      </p:sp>
      <p:sp>
        <p:nvSpPr>
          <p:cNvPr id="5" name="Footer Placeholder 4">
            <a:extLst>
              <a:ext uri="{FF2B5EF4-FFF2-40B4-BE49-F238E27FC236}">
                <a16:creationId xmlns:a16="http://schemas.microsoft.com/office/drawing/2014/main" id="{8FCE3137-8136-46C5-AC2F-49E5F55E4C73}"/>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AF1AB6EF-A0B1-4706-AE44-253A6B182D48}"/>
              </a:ext>
            </a:extLst>
          </p:cNvPr>
          <p:cNvSpPr>
            <a:spLocks noGrp="1"/>
          </p:cNvSpPr>
          <p:nvPr>
            <p:ph type="sldNum" sz="quarter" idx="12"/>
          </p:nvPr>
        </p:nvSpPr>
        <p:spPr/>
        <p:txBody>
          <a:bodyPr/>
          <a:lstStyle/>
          <a:p>
            <a:fld id="{F8E28480-1C08-4458-AD97-0283E6FFD09D}" type="slidenum">
              <a:rPr lang="en-US" smtClean="0"/>
              <a:t>‹#›</a:t>
            </a:fld>
            <a:endParaRPr lang="en-US" dirty="0"/>
          </a:p>
        </p:txBody>
      </p:sp>
    </p:spTree>
    <p:extLst>
      <p:ext uri="{BB962C8B-B14F-4D97-AF65-F5344CB8AC3E}">
        <p14:creationId xmlns:p14="http://schemas.microsoft.com/office/powerpoint/2010/main" val="22524863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C02F68-BF19-468D-B422-54B6D189FA58}"/>
              </a:ext>
            </a:extLst>
          </p:cNvPr>
          <p:cNvSpPr>
            <a:spLocks noGrp="1"/>
          </p:cNvSpPr>
          <p:nvPr>
            <p:ph type="title"/>
          </p:nvPr>
        </p:nvSpPr>
        <p:spPr>
          <a:xfrm>
            <a:off x="831850" y="1709738"/>
            <a:ext cx="10515600" cy="2774071"/>
          </a:xfrm>
        </p:spPr>
        <p:txBody>
          <a:bodyPr anchor="b">
            <a:normAutofit/>
          </a:bodyPr>
          <a:lstStyle>
            <a:lvl1pPr algn="ctr">
              <a:defRPr sz="5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BCBF7D7-84D4-4A39-B44E-9B029EEB1FE8}"/>
              </a:ext>
            </a:extLst>
          </p:cNvPr>
          <p:cNvSpPr>
            <a:spLocks noGrp="1"/>
          </p:cNvSpPr>
          <p:nvPr>
            <p:ph type="body" idx="1"/>
          </p:nvPr>
        </p:nvSpPr>
        <p:spPr>
          <a:xfrm>
            <a:off x="831850" y="4641624"/>
            <a:ext cx="10515600" cy="1448026"/>
          </a:xfrm>
        </p:spPr>
        <p:txBody>
          <a:bodyPr/>
          <a:lstStyle>
            <a:lvl1pPr marL="0" indent="0" algn="ctr">
              <a:buNone/>
              <a:defRPr sz="2400" i="1">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9E29709-D243-41E8-89FA-62FA7AEB52E1}"/>
              </a:ext>
            </a:extLst>
          </p:cNvPr>
          <p:cNvSpPr>
            <a:spLocks noGrp="1"/>
          </p:cNvSpPr>
          <p:nvPr>
            <p:ph type="dt" sz="half" idx="10"/>
          </p:nvPr>
        </p:nvSpPr>
        <p:spPr/>
        <p:txBody>
          <a:bodyPr/>
          <a:lstStyle/>
          <a:p>
            <a:fld id="{C96083D4-708C-4BB5-B4FD-30CE9FA12FD5}" type="datetime1">
              <a:rPr lang="en-US" smtClean="0"/>
              <a:t>8/3/23</a:t>
            </a:fld>
            <a:endParaRPr lang="en-US" dirty="0"/>
          </a:p>
        </p:txBody>
      </p:sp>
      <p:sp>
        <p:nvSpPr>
          <p:cNvPr id="5" name="Footer Placeholder 4">
            <a:extLst>
              <a:ext uri="{FF2B5EF4-FFF2-40B4-BE49-F238E27FC236}">
                <a16:creationId xmlns:a16="http://schemas.microsoft.com/office/drawing/2014/main" id="{5AAB99C0-DC2A-4133-A10D-D43A1E05BB1A}"/>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98122EFD-A17E-47F5-8AC9-EFD6D813DBE7}"/>
              </a:ext>
            </a:extLst>
          </p:cNvPr>
          <p:cNvSpPr>
            <a:spLocks noGrp="1"/>
          </p:cNvSpPr>
          <p:nvPr>
            <p:ph type="sldNum" sz="quarter" idx="12"/>
          </p:nvPr>
        </p:nvSpPr>
        <p:spPr/>
        <p:txBody>
          <a:bodyPr/>
          <a:lstStyle/>
          <a:p>
            <a:fld id="{F8E28480-1C08-4458-AD97-0283E6FFD09D}" type="slidenum">
              <a:rPr lang="en-US" smtClean="0"/>
              <a:t>‹#›</a:t>
            </a:fld>
            <a:endParaRPr lang="en-US" dirty="0"/>
          </a:p>
        </p:txBody>
      </p:sp>
    </p:spTree>
    <p:extLst>
      <p:ext uri="{BB962C8B-B14F-4D97-AF65-F5344CB8AC3E}">
        <p14:creationId xmlns:p14="http://schemas.microsoft.com/office/powerpoint/2010/main" val="16633689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1C668D-BFBE-4765-A294-8303931B57C9}"/>
              </a:ext>
            </a:extLst>
          </p:cNvPr>
          <p:cNvSpPr>
            <a:spLocks noGrp="1"/>
          </p:cNvSpPr>
          <p:nvPr>
            <p:ph type="title"/>
          </p:nvPr>
        </p:nvSpPr>
        <p:spPr>
          <a:xfrm>
            <a:off x="1346071" y="566278"/>
            <a:ext cx="9512429" cy="965458"/>
          </a:xfrm>
        </p:spPr>
        <p:txBody>
          <a:bodyPr/>
          <a:lstStyle>
            <a:lvl1pPr algn="ctr">
              <a:defRPr cap="all" spc="300" baseline="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61B3C212-F55F-4D0D-BFA7-F00A33CAA196}"/>
              </a:ext>
            </a:extLst>
          </p:cNvPr>
          <p:cNvSpPr>
            <a:spLocks noGrp="1"/>
          </p:cNvSpPr>
          <p:nvPr>
            <p:ph sz="half" idx="1"/>
          </p:nvPr>
        </p:nvSpPr>
        <p:spPr>
          <a:xfrm>
            <a:off x="909758" y="2057400"/>
            <a:ext cx="5031521" cy="4119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7154BDD7-2575-4E82-887D-DCAF9EB15924}"/>
              </a:ext>
            </a:extLst>
          </p:cNvPr>
          <p:cNvSpPr>
            <a:spLocks noGrp="1"/>
          </p:cNvSpPr>
          <p:nvPr>
            <p:ph sz="half" idx="2"/>
          </p:nvPr>
        </p:nvSpPr>
        <p:spPr>
          <a:xfrm>
            <a:off x="6265408" y="2057401"/>
            <a:ext cx="5016834" cy="41195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89CAECC8-3C3A-4A5D-AB7A-1F99E5023D3F}"/>
              </a:ext>
            </a:extLst>
          </p:cNvPr>
          <p:cNvSpPr>
            <a:spLocks noGrp="1"/>
          </p:cNvSpPr>
          <p:nvPr>
            <p:ph type="dt" sz="half" idx="10"/>
          </p:nvPr>
        </p:nvSpPr>
        <p:spPr/>
        <p:txBody>
          <a:bodyPr/>
          <a:lstStyle/>
          <a:p>
            <a:fld id="{D0D239B2-65BC-4C2A-A62B-3EABFE9590E4}" type="datetime1">
              <a:rPr lang="en-US" smtClean="0"/>
              <a:t>8/3/23</a:t>
            </a:fld>
            <a:endParaRPr lang="en-US" dirty="0"/>
          </a:p>
        </p:txBody>
      </p:sp>
      <p:sp>
        <p:nvSpPr>
          <p:cNvPr id="6" name="Footer Placeholder 5">
            <a:extLst>
              <a:ext uri="{FF2B5EF4-FFF2-40B4-BE49-F238E27FC236}">
                <a16:creationId xmlns:a16="http://schemas.microsoft.com/office/drawing/2014/main" id="{4447609B-ACA4-4323-9340-C7DB166D7A50}"/>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77409EA3-C5C7-4AC6-956A-DB9A3B4F3142}"/>
              </a:ext>
            </a:extLst>
          </p:cNvPr>
          <p:cNvSpPr>
            <a:spLocks noGrp="1"/>
          </p:cNvSpPr>
          <p:nvPr>
            <p:ph type="sldNum" sz="quarter" idx="12"/>
          </p:nvPr>
        </p:nvSpPr>
        <p:spPr/>
        <p:txBody>
          <a:bodyPr/>
          <a:lstStyle/>
          <a:p>
            <a:fld id="{F8E28480-1C08-4458-AD97-0283E6FFD09D}" type="slidenum">
              <a:rPr lang="en-US" smtClean="0"/>
              <a:t>‹#›</a:t>
            </a:fld>
            <a:endParaRPr lang="en-US" dirty="0"/>
          </a:p>
        </p:txBody>
      </p:sp>
    </p:spTree>
    <p:extLst>
      <p:ext uri="{BB962C8B-B14F-4D97-AF65-F5344CB8AC3E}">
        <p14:creationId xmlns:p14="http://schemas.microsoft.com/office/powerpoint/2010/main" val="37237620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E0CDE0-7431-4F05-AA47-F10EB46C9608}"/>
              </a:ext>
            </a:extLst>
          </p:cNvPr>
          <p:cNvSpPr>
            <a:spLocks noGrp="1"/>
          </p:cNvSpPr>
          <p:nvPr>
            <p:ph type="title"/>
          </p:nvPr>
        </p:nvSpPr>
        <p:spPr>
          <a:xfrm>
            <a:off x="839788" y="365126"/>
            <a:ext cx="10276552" cy="1149350"/>
          </a:xfrm>
        </p:spPr>
        <p:txBody>
          <a:bodyPr>
            <a:normAutofit/>
          </a:bodyPr>
          <a:lstStyle>
            <a:lvl1pPr algn="ctr">
              <a:defRPr sz="3200" cap="all" spc="300" baseline="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06D9FFA7-D3EA-4CB8-A471-94235AD62592}"/>
              </a:ext>
            </a:extLst>
          </p:cNvPr>
          <p:cNvSpPr>
            <a:spLocks noGrp="1"/>
          </p:cNvSpPr>
          <p:nvPr>
            <p:ph type="body" idx="1"/>
          </p:nvPr>
        </p:nvSpPr>
        <p:spPr>
          <a:xfrm>
            <a:off x="839788" y="1681163"/>
            <a:ext cx="5157787" cy="823912"/>
          </a:xfrm>
        </p:spPr>
        <p:txBody>
          <a:bodyPr anchor="b"/>
          <a:lstStyle>
            <a:lvl1pPr marL="0" indent="0">
              <a:buNone/>
              <a:defRPr sz="2400" b="1" i="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05360D2-88E8-43C8-92D1-67AB23BBE26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5C768F6-20A1-47A1-90FE-903135EEFD5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D555EC1-268F-4324-A003-3608AA0D847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C55C8E4-FCB8-4E06-9C43-0ACD949A73D4}"/>
              </a:ext>
            </a:extLst>
          </p:cNvPr>
          <p:cNvSpPr>
            <a:spLocks noGrp="1"/>
          </p:cNvSpPr>
          <p:nvPr>
            <p:ph type="dt" sz="half" idx="10"/>
          </p:nvPr>
        </p:nvSpPr>
        <p:spPr/>
        <p:txBody>
          <a:bodyPr/>
          <a:lstStyle/>
          <a:p>
            <a:fld id="{85E05F5A-E4A3-476F-A89E-C2B73F2431E4}" type="datetime1">
              <a:rPr lang="en-US" smtClean="0"/>
              <a:t>8/3/23</a:t>
            </a:fld>
            <a:endParaRPr lang="en-US" dirty="0"/>
          </a:p>
        </p:txBody>
      </p:sp>
      <p:sp>
        <p:nvSpPr>
          <p:cNvPr id="8" name="Footer Placeholder 7">
            <a:extLst>
              <a:ext uri="{FF2B5EF4-FFF2-40B4-BE49-F238E27FC236}">
                <a16:creationId xmlns:a16="http://schemas.microsoft.com/office/drawing/2014/main" id="{8B01C005-C973-4D82-942A-334F1D431A04}"/>
              </a:ext>
            </a:extLst>
          </p:cNvPr>
          <p:cNvSpPr>
            <a:spLocks noGrp="1"/>
          </p:cNvSpPr>
          <p:nvPr>
            <p:ph type="ftr" sz="quarter" idx="11"/>
          </p:nvPr>
        </p:nvSpPr>
        <p:spPr/>
        <p:txBody>
          <a:bodyPr/>
          <a:lstStyle/>
          <a:p>
            <a:r>
              <a:rPr lang="en-US" dirty="0"/>
              <a:t>Sample Footer Text</a:t>
            </a:r>
          </a:p>
        </p:txBody>
      </p:sp>
      <p:sp>
        <p:nvSpPr>
          <p:cNvPr id="9" name="Slide Number Placeholder 8">
            <a:extLst>
              <a:ext uri="{FF2B5EF4-FFF2-40B4-BE49-F238E27FC236}">
                <a16:creationId xmlns:a16="http://schemas.microsoft.com/office/drawing/2014/main" id="{AAFB6186-6570-4DE8-8603-70B0A51DFE9C}"/>
              </a:ext>
            </a:extLst>
          </p:cNvPr>
          <p:cNvSpPr>
            <a:spLocks noGrp="1"/>
          </p:cNvSpPr>
          <p:nvPr>
            <p:ph type="sldNum" sz="quarter" idx="12"/>
          </p:nvPr>
        </p:nvSpPr>
        <p:spPr/>
        <p:txBody>
          <a:bodyPr/>
          <a:lstStyle/>
          <a:p>
            <a:fld id="{F8E28480-1C08-4458-AD97-0283E6FFD09D}" type="slidenum">
              <a:rPr lang="en-US" smtClean="0"/>
              <a:t>‹#›</a:t>
            </a:fld>
            <a:endParaRPr lang="en-US" dirty="0"/>
          </a:p>
        </p:txBody>
      </p:sp>
    </p:spTree>
    <p:extLst>
      <p:ext uri="{BB962C8B-B14F-4D97-AF65-F5344CB8AC3E}">
        <p14:creationId xmlns:p14="http://schemas.microsoft.com/office/powerpoint/2010/main" val="38564031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A5ADD3-88C8-4B01-8CC6-808C0E416054}"/>
              </a:ext>
            </a:extLst>
          </p:cNvPr>
          <p:cNvSpPr>
            <a:spLocks noGrp="1"/>
          </p:cNvSpPr>
          <p:nvPr>
            <p:ph type="title"/>
          </p:nvPr>
        </p:nvSpPr>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02634E6A-1390-4101-B78E-7592313407D7}"/>
              </a:ext>
            </a:extLst>
          </p:cNvPr>
          <p:cNvSpPr>
            <a:spLocks noGrp="1"/>
          </p:cNvSpPr>
          <p:nvPr>
            <p:ph type="dt" sz="half" idx="10"/>
          </p:nvPr>
        </p:nvSpPr>
        <p:spPr/>
        <p:txBody>
          <a:bodyPr/>
          <a:lstStyle/>
          <a:p>
            <a:fld id="{E3761515-4A26-4F31-9F61-5A10B1FABBFC}" type="datetime1">
              <a:rPr lang="en-US" smtClean="0"/>
              <a:t>8/3/23</a:t>
            </a:fld>
            <a:endParaRPr lang="en-US" dirty="0"/>
          </a:p>
        </p:txBody>
      </p:sp>
      <p:sp>
        <p:nvSpPr>
          <p:cNvPr id="4" name="Footer Placeholder 3">
            <a:extLst>
              <a:ext uri="{FF2B5EF4-FFF2-40B4-BE49-F238E27FC236}">
                <a16:creationId xmlns:a16="http://schemas.microsoft.com/office/drawing/2014/main" id="{88BC7B90-4C99-4653-872A-3572A02DAE99}"/>
              </a:ext>
            </a:extLst>
          </p:cNvPr>
          <p:cNvSpPr>
            <a:spLocks noGrp="1"/>
          </p:cNvSpPr>
          <p:nvPr>
            <p:ph type="ftr" sz="quarter" idx="11"/>
          </p:nvPr>
        </p:nvSpPr>
        <p:spPr/>
        <p:txBody>
          <a:bodyPr/>
          <a:lstStyle/>
          <a:p>
            <a:r>
              <a:rPr lang="en-US" dirty="0"/>
              <a:t>Sample Footer Text</a:t>
            </a:r>
          </a:p>
        </p:txBody>
      </p:sp>
      <p:sp>
        <p:nvSpPr>
          <p:cNvPr id="5" name="Slide Number Placeholder 4">
            <a:extLst>
              <a:ext uri="{FF2B5EF4-FFF2-40B4-BE49-F238E27FC236}">
                <a16:creationId xmlns:a16="http://schemas.microsoft.com/office/drawing/2014/main" id="{13B03516-4D31-49D2-9488-33C734A7A4F6}"/>
              </a:ext>
            </a:extLst>
          </p:cNvPr>
          <p:cNvSpPr>
            <a:spLocks noGrp="1"/>
          </p:cNvSpPr>
          <p:nvPr>
            <p:ph type="sldNum" sz="quarter" idx="12"/>
          </p:nvPr>
        </p:nvSpPr>
        <p:spPr/>
        <p:txBody>
          <a:bodyPr/>
          <a:lstStyle/>
          <a:p>
            <a:fld id="{F8E28480-1C08-4458-AD97-0283E6FFD09D}" type="slidenum">
              <a:rPr lang="en-US" smtClean="0"/>
              <a:t>‹#›</a:t>
            </a:fld>
            <a:endParaRPr lang="en-US" dirty="0"/>
          </a:p>
        </p:txBody>
      </p:sp>
    </p:spTree>
    <p:extLst>
      <p:ext uri="{BB962C8B-B14F-4D97-AF65-F5344CB8AC3E}">
        <p14:creationId xmlns:p14="http://schemas.microsoft.com/office/powerpoint/2010/main" val="2043993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10D8488-CF25-431B-A87A-AAF141BD0BBB}"/>
              </a:ext>
            </a:extLst>
          </p:cNvPr>
          <p:cNvSpPr>
            <a:spLocks noGrp="1"/>
          </p:cNvSpPr>
          <p:nvPr>
            <p:ph type="dt" sz="half" idx="10"/>
          </p:nvPr>
        </p:nvSpPr>
        <p:spPr/>
        <p:txBody>
          <a:bodyPr/>
          <a:lstStyle/>
          <a:p>
            <a:fld id="{4A75DC65-7D1F-4BAB-9695-F7E734143E14}" type="datetime1">
              <a:rPr lang="en-US" smtClean="0"/>
              <a:t>8/3/23</a:t>
            </a:fld>
            <a:endParaRPr lang="en-US" dirty="0"/>
          </a:p>
        </p:txBody>
      </p:sp>
      <p:sp>
        <p:nvSpPr>
          <p:cNvPr id="3" name="Footer Placeholder 2">
            <a:extLst>
              <a:ext uri="{FF2B5EF4-FFF2-40B4-BE49-F238E27FC236}">
                <a16:creationId xmlns:a16="http://schemas.microsoft.com/office/drawing/2014/main" id="{8A2F58E5-C92D-4C64-B867-0576B1EADD06}"/>
              </a:ext>
            </a:extLst>
          </p:cNvPr>
          <p:cNvSpPr>
            <a:spLocks noGrp="1"/>
          </p:cNvSpPr>
          <p:nvPr>
            <p:ph type="ftr" sz="quarter" idx="11"/>
          </p:nvPr>
        </p:nvSpPr>
        <p:spPr/>
        <p:txBody>
          <a:bodyPr/>
          <a:lstStyle/>
          <a:p>
            <a:r>
              <a:rPr lang="en-US" dirty="0"/>
              <a:t>Sample Footer Text</a:t>
            </a:r>
          </a:p>
        </p:txBody>
      </p:sp>
      <p:sp>
        <p:nvSpPr>
          <p:cNvPr id="4" name="Slide Number Placeholder 3">
            <a:extLst>
              <a:ext uri="{FF2B5EF4-FFF2-40B4-BE49-F238E27FC236}">
                <a16:creationId xmlns:a16="http://schemas.microsoft.com/office/drawing/2014/main" id="{89216797-ABEC-4FE0-AFDE-36107B96710D}"/>
              </a:ext>
            </a:extLst>
          </p:cNvPr>
          <p:cNvSpPr>
            <a:spLocks noGrp="1"/>
          </p:cNvSpPr>
          <p:nvPr>
            <p:ph type="sldNum" sz="quarter" idx="12"/>
          </p:nvPr>
        </p:nvSpPr>
        <p:spPr/>
        <p:txBody>
          <a:bodyPr/>
          <a:lstStyle/>
          <a:p>
            <a:fld id="{F8E28480-1C08-4458-AD97-0283E6FFD09D}" type="slidenum">
              <a:rPr lang="en-US" smtClean="0"/>
              <a:t>‹#›</a:t>
            </a:fld>
            <a:endParaRPr lang="en-US" dirty="0"/>
          </a:p>
        </p:txBody>
      </p:sp>
    </p:spTree>
    <p:extLst>
      <p:ext uri="{BB962C8B-B14F-4D97-AF65-F5344CB8AC3E}">
        <p14:creationId xmlns:p14="http://schemas.microsoft.com/office/powerpoint/2010/main" val="8596691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68F2B0-990D-418E-9D10-2464E986692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6881131-AFFD-4339-9F30-D408B5105CB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A7C47F4-7968-4698-8BD3-A583099FAA1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E12BC6F-3996-4B2B-B8F2-DD3A82CCF76B}"/>
              </a:ext>
            </a:extLst>
          </p:cNvPr>
          <p:cNvSpPr>
            <a:spLocks noGrp="1"/>
          </p:cNvSpPr>
          <p:nvPr>
            <p:ph type="dt" sz="half" idx="10"/>
          </p:nvPr>
        </p:nvSpPr>
        <p:spPr/>
        <p:txBody>
          <a:bodyPr/>
          <a:lstStyle/>
          <a:p>
            <a:fld id="{7E624077-BD55-4036-8E92-6558FDF3B653}" type="datetime1">
              <a:rPr lang="en-US" smtClean="0"/>
              <a:t>8/3/23</a:t>
            </a:fld>
            <a:endParaRPr lang="en-US" dirty="0"/>
          </a:p>
        </p:txBody>
      </p:sp>
      <p:sp>
        <p:nvSpPr>
          <p:cNvPr id="6" name="Footer Placeholder 5">
            <a:extLst>
              <a:ext uri="{FF2B5EF4-FFF2-40B4-BE49-F238E27FC236}">
                <a16:creationId xmlns:a16="http://schemas.microsoft.com/office/drawing/2014/main" id="{EA832E66-581A-4CF2-A40A-4E24FAAC4AE4}"/>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E83B1C89-C625-4618-81A2-FB34E4DA0712}"/>
              </a:ext>
            </a:extLst>
          </p:cNvPr>
          <p:cNvSpPr>
            <a:spLocks noGrp="1"/>
          </p:cNvSpPr>
          <p:nvPr>
            <p:ph type="sldNum" sz="quarter" idx="12"/>
          </p:nvPr>
        </p:nvSpPr>
        <p:spPr/>
        <p:txBody>
          <a:bodyPr/>
          <a:lstStyle/>
          <a:p>
            <a:fld id="{F8E28480-1C08-4458-AD97-0283E6FFD09D}" type="slidenum">
              <a:rPr lang="en-US" smtClean="0"/>
              <a:t>‹#›</a:t>
            </a:fld>
            <a:endParaRPr lang="en-US" dirty="0"/>
          </a:p>
        </p:txBody>
      </p:sp>
    </p:spTree>
    <p:extLst>
      <p:ext uri="{BB962C8B-B14F-4D97-AF65-F5344CB8AC3E}">
        <p14:creationId xmlns:p14="http://schemas.microsoft.com/office/powerpoint/2010/main" val="2256259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51486F-443A-4F2D-AB1F-8B1F4C4DE72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3A21213-E7FB-406A-B8CD-735AAC7AD0D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a:extLst>
              <a:ext uri="{FF2B5EF4-FFF2-40B4-BE49-F238E27FC236}">
                <a16:creationId xmlns:a16="http://schemas.microsoft.com/office/drawing/2014/main" id="{F4F41A03-500E-49F7-8D99-A1EAFE4D340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391523D-69E9-4EAE-A610-B3A237B75842}"/>
              </a:ext>
            </a:extLst>
          </p:cNvPr>
          <p:cNvSpPr>
            <a:spLocks noGrp="1"/>
          </p:cNvSpPr>
          <p:nvPr>
            <p:ph type="dt" sz="half" idx="10"/>
          </p:nvPr>
        </p:nvSpPr>
        <p:spPr/>
        <p:txBody>
          <a:bodyPr/>
          <a:lstStyle/>
          <a:p>
            <a:fld id="{804225F2-7107-4609-BCC2-77C63064A5E8}" type="datetime1">
              <a:rPr lang="en-US" smtClean="0"/>
              <a:t>8/3/23</a:t>
            </a:fld>
            <a:endParaRPr lang="en-US" dirty="0"/>
          </a:p>
        </p:txBody>
      </p:sp>
      <p:sp>
        <p:nvSpPr>
          <p:cNvPr id="6" name="Footer Placeholder 5">
            <a:extLst>
              <a:ext uri="{FF2B5EF4-FFF2-40B4-BE49-F238E27FC236}">
                <a16:creationId xmlns:a16="http://schemas.microsoft.com/office/drawing/2014/main" id="{4EDB852F-4134-4AB5-BA87-483B1E1ADD21}"/>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5E34C5CB-918E-4A09-8222-D36E37B63C02}"/>
              </a:ext>
            </a:extLst>
          </p:cNvPr>
          <p:cNvSpPr>
            <a:spLocks noGrp="1"/>
          </p:cNvSpPr>
          <p:nvPr>
            <p:ph type="sldNum" sz="quarter" idx="12"/>
          </p:nvPr>
        </p:nvSpPr>
        <p:spPr/>
        <p:txBody>
          <a:bodyPr/>
          <a:lstStyle/>
          <a:p>
            <a:fld id="{F8E28480-1C08-4458-AD97-0283E6FFD09D}" type="slidenum">
              <a:rPr lang="en-US" smtClean="0"/>
              <a:t>‹#›</a:t>
            </a:fld>
            <a:endParaRPr lang="en-US" dirty="0"/>
          </a:p>
        </p:txBody>
      </p:sp>
    </p:spTree>
    <p:extLst>
      <p:ext uri="{BB962C8B-B14F-4D97-AF65-F5344CB8AC3E}">
        <p14:creationId xmlns:p14="http://schemas.microsoft.com/office/powerpoint/2010/main" val="26068117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02744C-12E6-455B-B646-2EA92DE0E9A2}"/>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B7D71C4D-C062-4EEE-9A9A-31ADCC5C876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1944DC97-C26E-407A-9E29-68C52D547BDA}"/>
              </a:ext>
            </a:extLst>
          </p:cNvPr>
          <p:cNvSpPr>
            <a:spLocks noGrp="1"/>
          </p:cNvSpPr>
          <p:nvPr>
            <p:ph type="dt" sz="half" idx="10"/>
          </p:nvPr>
        </p:nvSpPr>
        <p:spPr/>
        <p:txBody>
          <a:bodyPr/>
          <a:lstStyle/>
          <a:p>
            <a:fld id="{11789749-A4CD-447F-8298-2B7988C91CEA}" type="datetime1">
              <a:rPr lang="en-US" smtClean="0"/>
              <a:t>8/3/23</a:t>
            </a:fld>
            <a:endParaRPr lang="en-US" dirty="0"/>
          </a:p>
        </p:txBody>
      </p:sp>
      <p:sp>
        <p:nvSpPr>
          <p:cNvPr id="5" name="Footer Placeholder 4">
            <a:extLst>
              <a:ext uri="{FF2B5EF4-FFF2-40B4-BE49-F238E27FC236}">
                <a16:creationId xmlns:a16="http://schemas.microsoft.com/office/drawing/2014/main" id="{E72E9353-B771-47FF-975E-72337414E0ED}"/>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1EA5A858-B8B2-4364-A7D0-B2E8FAE0ADD4}"/>
              </a:ext>
            </a:extLst>
          </p:cNvPr>
          <p:cNvSpPr>
            <a:spLocks noGrp="1"/>
          </p:cNvSpPr>
          <p:nvPr>
            <p:ph type="sldNum" sz="quarter" idx="12"/>
          </p:nvPr>
        </p:nvSpPr>
        <p:spPr/>
        <p:txBody>
          <a:bodyPr/>
          <a:lstStyle/>
          <a:p>
            <a:fld id="{F8E28480-1C08-4458-AD97-0283E6FFD09D}" type="slidenum">
              <a:rPr lang="en-US" smtClean="0"/>
              <a:t>‹#›</a:t>
            </a:fld>
            <a:endParaRPr lang="en-US" dirty="0"/>
          </a:p>
        </p:txBody>
      </p:sp>
    </p:spTree>
    <p:extLst>
      <p:ext uri="{BB962C8B-B14F-4D97-AF65-F5344CB8AC3E}">
        <p14:creationId xmlns:p14="http://schemas.microsoft.com/office/powerpoint/2010/main" val="3170010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2A6BABE-D80C-4F54-A03C-E1F9EBCA832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9285191-EF5B-48BE-AB5D-B7BA4C3D093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FA387A-1231-4FE3-8574-D4331A3432D2}"/>
              </a:ext>
            </a:extLst>
          </p:cNvPr>
          <p:cNvSpPr>
            <a:spLocks noGrp="1"/>
          </p:cNvSpPr>
          <p:nvPr>
            <p:ph type="dt" sz="half" idx="10"/>
          </p:nvPr>
        </p:nvSpPr>
        <p:spPr/>
        <p:txBody>
          <a:bodyPr/>
          <a:lstStyle/>
          <a:p>
            <a:fld id="{BA0444D3-C0BA-4587-A56C-581AB9F841BE}" type="datetime1">
              <a:rPr lang="en-US" smtClean="0"/>
              <a:t>8/3/23</a:t>
            </a:fld>
            <a:endParaRPr lang="en-US" dirty="0"/>
          </a:p>
        </p:txBody>
      </p:sp>
      <p:sp>
        <p:nvSpPr>
          <p:cNvPr id="5" name="Footer Placeholder 4">
            <a:extLst>
              <a:ext uri="{FF2B5EF4-FFF2-40B4-BE49-F238E27FC236}">
                <a16:creationId xmlns:a16="http://schemas.microsoft.com/office/drawing/2014/main" id="{02F21559-4901-4AD3-ABE7-DF0235457312}"/>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D8F6C18E-B751-4E7B-9CD8-1BF44DAB80F4}"/>
              </a:ext>
            </a:extLst>
          </p:cNvPr>
          <p:cNvSpPr>
            <a:spLocks noGrp="1"/>
          </p:cNvSpPr>
          <p:nvPr>
            <p:ph type="sldNum" sz="quarter" idx="12"/>
          </p:nvPr>
        </p:nvSpPr>
        <p:spPr/>
        <p:txBody>
          <a:bodyPr/>
          <a:lstStyle/>
          <a:p>
            <a:fld id="{F8E28480-1C08-4458-AD97-0283E6FFD09D}" type="slidenum">
              <a:rPr lang="en-US" smtClean="0"/>
              <a:t>‹#›</a:t>
            </a:fld>
            <a:endParaRPr lang="en-US" dirty="0"/>
          </a:p>
        </p:txBody>
      </p:sp>
    </p:spTree>
    <p:extLst>
      <p:ext uri="{BB962C8B-B14F-4D97-AF65-F5344CB8AC3E}">
        <p14:creationId xmlns:p14="http://schemas.microsoft.com/office/powerpoint/2010/main" val="5198338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3AA0686-7BAC-45C0-BA30-0D0CBCE5CE63}"/>
              </a:ext>
            </a:extLst>
          </p:cNvPr>
          <p:cNvSpPr>
            <a:spLocks noGrp="1"/>
          </p:cNvSpPr>
          <p:nvPr>
            <p:ph type="title"/>
          </p:nvPr>
        </p:nvSpPr>
        <p:spPr>
          <a:xfrm>
            <a:off x="1371600" y="685800"/>
            <a:ext cx="9486900" cy="1371600"/>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34202DE-82CD-407D-8C68-174B0CBB57F7}"/>
              </a:ext>
            </a:extLst>
          </p:cNvPr>
          <p:cNvSpPr>
            <a:spLocks noGrp="1"/>
          </p:cNvSpPr>
          <p:nvPr>
            <p:ph type="body" idx="1"/>
          </p:nvPr>
        </p:nvSpPr>
        <p:spPr>
          <a:xfrm>
            <a:off x="1371599" y="2254103"/>
            <a:ext cx="9486901" cy="391809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2554AC9D-6E1B-46D3-959F-A068A1EDBDBA}"/>
              </a:ext>
            </a:extLst>
          </p:cNvPr>
          <p:cNvSpPr>
            <a:spLocks noGrp="1"/>
          </p:cNvSpPr>
          <p:nvPr>
            <p:ph type="dt" sz="half" idx="2"/>
          </p:nvPr>
        </p:nvSpPr>
        <p:spPr>
          <a:xfrm rot="5400000">
            <a:off x="9800022" y="3223751"/>
            <a:ext cx="4114801" cy="410501"/>
          </a:xfrm>
          <a:prstGeom prst="rect">
            <a:avLst/>
          </a:prstGeom>
        </p:spPr>
        <p:txBody>
          <a:bodyPr vert="horz" lIns="91440" tIns="45720" rIns="91440" bIns="45720" rtlCol="0" anchor="ctr"/>
          <a:lstStyle>
            <a:lvl1pPr algn="ctr">
              <a:defRPr sz="900" cap="all" spc="300" baseline="0">
                <a:solidFill>
                  <a:schemeClr val="tx2">
                    <a:lumMod val="75000"/>
                    <a:lumOff val="25000"/>
                  </a:schemeClr>
                </a:solidFill>
                <a:latin typeface="+mn-lt"/>
              </a:defRPr>
            </a:lvl1pPr>
          </a:lstStyle>
          <a:p>
            <a:fld id="{D3FE42E8-8B57-452D-A122-4DCE9AC771EF}" type="datetime1">
              <a:rPr lang="en-US" smtClean="0"/>
              <a:t>8/3/23</a:t>
            </a:fld>
            <a:endParaRPr lang="en-US" dirty="0"/>
          </a:p>
        </p:txBody>
      </p:sp>
      <p:sp>
        <p:nvSpPr>
          <p:cNvPr id="5" name="Footer Placeholder 4">
            <a:extLst>
              <a:ext uri="{FF2B5EF4-FFF2-40B4-BE49-F238E27FC236}">
                <a16:creationId xmlns:a16="http://schemas.microsoft.com/office/drawing/2014/main" id="{A5FC0015-9EFB-40F8-BC00-AC2483D60905}"/>
              </a:ext>
            </a:extLst>
          </p:cNvPr>
          <p:cNvSpPr>
            <a:spLocks noGrp="1"/>
          </p:cNvSpPr>
          <p:nvPr>
            <p:ph type="ftr" sz="quarter" idx="3"/>
          </p:nvPr>
        </p:nvSpPr>
        <p:spPr>
          <a:xfrm rot="5400000">
            <a:off x="-1708136" y="3223750"/>
            <a:ext cx="4114800" cy="410501"/>
          </a:xfrm>
          <a:prstGeom prst="rect">
            <a:avLst/>
          </a:prstGeom>
        </p:spPr>
        <p:txBody>
          <a:bodyPr vert="horz" lIns="91440" tIns="45720" rIns="91440" bIns="45720" rtlCol="0" anchor="ctr"/>
          <a:lstStyle>
            <a:lvl1pPr algn="ctr">
              <a:defRPr sz="900" cap="all" spc="300" baseline="0">
                <a:solidFill>
                  <a:schemeClr val="tx2">
                    <a:lumMod val="75000"/>
                    <a:lumOff val="25000"/>
                  </a:schemeClr>
                </a:solidFill>
                <a:latin typeface="+mn-lt"/>
              </a:defRPr>
            </a:lvl1pPr>
          </a:lstStyle>
          <a:p>
            <a:r>
              <a:rPr lang="en-US" dirty="0"/>
              <a:t>Sample Footer Text</a:t>
            </a:r>
          </a:p>
        </p:txBody>
      </p:sp>
      <p:sp>
        <p:nvSpPr>
          <p:cNvPr id="6" name="Slide Number Placeholder 5">
            <a:extLst>
              <a:ext uri="{FF2B5EF4-FFF2-40B4-BE49-F238E27FC236}">
                <a16:creationId xmlns:a16="http://schemas.microsoft.com/office/drawing/2014/main" id="{E572C732-0E3E-49E0-A72E-D4C08CB4455A}"/>
              </a:ext>
            </a:extLst>
          </p:cNvPr>
          <p:cNvSpPr>
            <a:spLocks noGrp="1"/>
          </p:cNvSpPr>
          <p:nvPr>
            <p:ph type="sldNum" sz="quarter" idx="4"/>
          </p:nvPr>
        </p:nvSpPr>
        <p:spPr>
          <a:xfrm>
            <a:off x="11116340" y="6356350"/>
            <a:ext cx="871868" cy="365125"/>
          </a:xfrm>
          <a:prstGeom prst="rect">
            <a:avLst/>
          </a:prstGeom>
        </p:spPr>
        <p:txBody>
          <a:bodyPr vert="horz" lIns="91440" tIns="45720" rIns="91440" bIns="45720" rtlCol="0" anchor="ctr"/>
          <a:lstStyle>
            <a:lvl1pPr algn="r">
              <a:defRPr sz="900" spc="300">
                <a:solidFill>
                  <a:schemeClr val="tx2">
                    <a:lumMod val="75000"/>
                    <a:lumOff val="25000"/>
                  </a:schemeClr>
                </a:solidFill>
                <a:latin typeface="+mn-lt"/>
              </a:defRPr>
            </a:lvl1pPr>
          </a:lstStyle>
          <a:p>
            <a:fld id="{F8E28480-1C08-4458-AD97-0283E6FFD09D}" type="slidenum">
              <a:rPr lang="en-US" smtClean="0"/>
              <a:pPr/>
              <a:t>‹#›</a:t>
            </a:fld>
            <a:endParaRPr lang="en-US" dirty="0"/>
          </a:p>
        </p:txBody>
      </p:sp>
    </p:spTree>
    <p:extLst>
      <p:ext uri="{BB962C8B-B14F-4D97-AF65-F5344CB8AC3E}">
        <p14:creationId xmlns:p14="http://schemas.microsoft.com/office/powerpoint/2010/main" val="4233654235"/>
      </p:ext>
    </p:extLst>
  </p:cSld>
  <p:clrMap bg1="lt1" tx1="dk1" bg2="lt2" tx2="dk2" accent1="accent1" accent2="accent2" accent3="accent3" accent4="accent4" accent5="accent5" accent6="accent6" hlink="hlink" folHlink="folHlink"/>
  <p:sldLayoutIdLst>
    <p:sldLayoutId id="2147483744" r:id="rId1"/>
    <p:sldLayoutId id="2147483745" r:id="rId2"/>
    <p:sldLayoutId id="2147483746" r:id="rId3"/>
    <p:sldLayoutId id="2147483747" r:id="rId4"/>
    <p:sldLayoutId id="2147483748" r:id="rId5"/>
    <p:sldLayoutId id="2147483754" r:id="rId6"/>
    <p:sldLayoutId id="2147483749" r:id="rId7"/>
    <p:sldLayoutId id="2147483750" r:id="rId8"/>
    <p:sldLayoutId id="2147483751" r:id="rId9"/>
    <p:sldLayoutId id="2147483753" r:id="rId10"/>
    <p:sldLayoutId id="2147483752" r:id="rId11"/>
  </p:sldLayoutIdLst>
  <p:hf sldNum="0" hdr="0" ftr="0" dt="0"/>
  <p:txStyles>
    <p:titleStyle>
      <a:lvl1pPr algn="l" defTabSz="914400" rtl="0" eaLnBrk="1" latinLnBrk="0" hangingPunct="1">
        <a:lnSpc>
          <a:spcPct val="90000"/>
        </a:lnSpc>
        <a:spcBef>
          <a:spcPct val="0"/>
        </a:spcBef>
        <a:buNone/>
        <a:defRPr sz="3600" kern="1200">
          <a:solidFill>
            <a:schemeClr val="tx2"/>
          </a:solidFill>
          <a:latin typeface="+mj-lt"/>
          <a:ea typeface="+mj-ea"/>
          <a:cs typeface="+mj-cs"/>
        </a:defRPr>
      </a:lvl1pPr>
    </p:titleStyle>
    <p:bodyStyle>
      <a:lvl1pPr marL="228600" indent="-228600" algn="l" defTabSz="914400" rtl="0" eaLnBrk="1" latinLnBrk="0" hangingPunct="1">
        <a:lnSpc>
          <a:spcPct val="100000"/>
        </a:lnSpc>
        <a:spcBef>
          <a:spcPts val="1000"/>
        </a:spcBef>
        <a:buSzPct val="70000"/>
        <a:buFont typeface="Arial" panose="020B0604020202020204" pitchFamily="34" charset="0"/>
        <a:buChar char="•"/>
        <a:defRPr sz="2400" kern="1200">
          <a:solidFill>
            <a:schemeClr val="tx2"/>
          </a:solidFill>
          <a:latin typeface="+mj-lt"/>
          <a:ea typeface="+mn-ea"/>
          <a:cs typeface="+mn-cs"/>
        </a:defRPr>
      </a:lvl1pPr>
      <a:lvl2pPr marL="685800" indent="-228600" algn="l" defTabSz="914400" rtl="0" eaLnBrk="1" latinLnBrk="0" hangingPunct="1">
        <a:lnSpc>
          <a:spcPct val="100000"/>
        </a:lnSpc>
        <a:spcBef>
          <a:spcPts val="500"/>
        </a:spcBef>
        <a:buSzPct val="70000"/>
        <a:buFont typeface="Arial" panose="020B0604020202020204" pitchFamily="34" charset="0"/>
        <a:buChar char="•"/>
        <a:defRPr sz="2000" kern="1200">
          <a:solidFill>
            <a:schemeClr val="tx2"/>
          </a:solidFill>
          <a:latin typeface="+mj-lt"/>
          <a:ea typeface="+mn-ea"/>
          <a:cs typeface="+mn-cs"/>
        </a:defRPr>
      </a:lvl2pPr>
      <a:lvl3pPr marL="1143000" indent="-228600" algn="l" defTabSz="914400" rtl="0" eaLnBrk="1" latinLnBrk="0" hangingPunct="1">
        <a:lnSpc>
          <a:spcPct val="100000"/>
        </a:lnSpc>
        <a:spcBef>
          <a:spcPts val="500"/>
        </a:spcBef>
        <a:buSzPct val="70000"/>
        <a:buFont typeface="Arial" panose="020B0604020202020204" pitchFamily="34" charset="0"/>
        <a:buChar char="•"/>
        <a:defRPr sz="1800" kern="1200">
          <a:solidFill>
            <a:schemeClr val="tx2"/>
          </a:solidFill>
          <a:latin typeface="+mj-lt"/>
          <a:ea typeface="+mn-ea"/>
          <a:cs typeface="+mn-cs"/>
        </a:defRPr>
      </a:lvl3pPr>
      <a:lvl4pPr marL="1600200" indent="-228600" algn="l" defTabSz="914400" rtl="0" eaLnBrk="1" latinLnBrk="0" hangingPunct="1">
        <a:lnSpc>
          <a:spcPct val="100000"/>
        </a:lnSpc>
        <a:spcBef>
          <a:spcPts val="500"/>
        </a:spcBef>
        <a:buSzPct val="70000"/>
        <a:buFont typeface="Arial" panose="020B0604020202020204" pitchFamily="34" charset="0"/>
        <a:buChar char="•"/>
        <a:defRPr sz="1600" kern="1200">
          <a:solidFill>
            <a:schemeClr val="tx2"/>
          </a:solidFill>
          <a:latin typeface="+mj-lt"/>
          <a:ea typeface="+mn-ea"/>
          <a:cs typeface="+mn-cs"/>
        </a:defRPr>
      </a:lvl4pPr>
      <a:lvl5pPr marL="2057400" indent="-228600" algn="l" defTabSz="914400" rtl="0" eaLnBrk="1" latinLnBrk="0" hangingPunct="1">
        <a:lnSpc>
          <a:spcPct val="100000"/>
        </a:lnSpc>
        <a:spcBef>
          <a:spcPts val="500"/>
        </a:spcBef>
        <a:buSzPct val="70000"/>
        <a:buFont typeface="Arial" panose="020B0604020202020204" pitchFamily="34" charset="0"/>
        <a:buChar char="•"/>
        <a:defRPr sz="1600" kern="1200">
          <a:solidFill>
            <a:schemeClr val="tx2"/>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2.sv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svg"/><Relationship Id="rId11" Type="http://schemas.openxmlformats.org/officeDocument/2006/relationships/image" Target="../media/image11.png"/><Relationship Id="rId5" Type="http://schemas.openxmlformats.org/officeDocument/2006/relationships/image" Target="../media/image5.png"/><Relationship Id="rId10" Type="http://schemas.openxmlformats.org/officeDocument/2006/relationships/image" Target="../media/image10.svg"/><Relationship Id="rId4" Type="http://schemas.openxmlformats.org/officeDocument/2006/relationships/image" Target="../media/image4.svg"/><Relationship Id="rId9"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4.svg"/></Relationships>
</file>

<file path=ppt/slides/_rels/slide4.xml.rels><?xml version="1.0" encoding="UTF-8" standalone="yes"?>
<Relationships xmlns="http://schemas.openxmlformats.org/package/2006/relationships"><Relationship Id="rId8" Type="http://schemas.openxmlformats.org/officeDocument/2006/relationships/image" Target="../media/image19.svg"/><Relationship Id="rId3" Type="http://schemas.openxmlformats.org/officeDocument/2006/relationships/image" Target="../media/image15.png"/><Relationship Id="rId7"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7.svg"/><Relationship Id="rId5" Type="http://schemas.openxmlformats.org/officeDocument/2006/relationships/image" Target="../media/image16.png"/><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8" Type="http://schemas.openxmlformats.org/officeDocument/2006/relationships/image" Target="../media/image26.svg"/><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4.svg"/><Relationship Id="rId5" Type="http://schemas.openxmlformats.org/officeDocument/2006/relationships/image" Target="../media/image23.png"/><Relationship Id="rId4" Type="http://schemas.openxmlformats.org/officeDocument/2006/relationships/image" Target="../media/image22.svg"/></Relationships>
</file>

<file path=ppt/slides/_rels/slide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1.svg"/><Relationship Id="rId2" Type="http://schemas.openxmlformats.org/officeDocument/2006/relationships/image" Target="../media/image30.png"/><Relationship Id="rId1" Type="http://schemas.openxmlformats.org/officeDocument/2006/relationships/slideLayout" Target="../slideLayouts/slideLayout2.xml"/><Relationship Id="rId5" Type="http://schemas.openxmlformats.org/officeDocument/2006/relationships/image" Target="../media/image33.svg"/><Relationship Id="rId4" Type="http://schemas.openxmlformats.org/officeDocument/2006/relationships/image" Target="../media/image32.png"/></Relationships>
</file>

<file path=ppt/slides/_rels/slide20.xml.rels><?xml version="1.0" encoding="UTF-8" standalone="yes"?>
<Relationships xmlns="http://schemas.openxmlformats.org/package/2006/relationships"><Relationship Id="rId3" Type="http://schemas.openxmlformats.org/officeDocument/2006/relationships/image" Target="../media/image35.sv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8" name="Rectangle 37">
            <a:extLst>
              <a:ext uri="{FF2B5EF4-FFF2-40B4-BE49-F238E27FC236}">
                <a16:creationId xmlns:a16="http://schemas.microsoft.com/office/drawing/2014/main" id="{9E433CB3-EAB2-4842-A1DD-7BC051B556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a:extLst>
              <a:ext uri="{FF2B5EF4-FFF2-40B4-BE49-F238E27FC236}">
                <a16:creationId xmlns:a16="http://schemas.microsoft.com/office/drawing/2014/main" id="{07F3F00F-A3DD-424D-9C73-B3ED3206F8F6}"/>
              </a:ext>
            </a:extLst>
          </p:cNvPr>
          <p:cNvPicPr>
            <a:picLocks noChangeAspect="1"/>
          </p:cNvPicPr>
          <p:nvPr/>
        </p:nvPicPr>
        <p:blipFill rotWithShape="1">
          <a:blip r:embed="rId3" cstate="screen">
            <a:alphaModFix amt="80000"/>
            <a:extLst>
              <a:ext uri="{28A0092B-C50C-407E-A947-70E740481C1C}">
                <a14:useLocalDpi xmlns:a14="http://schemas.microsoft.com/office/drawing/2010/main"/>
              </a:ext>
            </a:extLst>
          </a:blip>
          <a:srcRect/>
          <a:stretch/>
        </p:blipFill>
        <p:spPr>
          <a:xfrm>
            <a:off x="0" y="10"/>
            <a:ext cx="12192000" cy="6857990"/>
          </a:xfrm>
          <a:prstGeom prst="rect">
            <a:avLst/>
          </a:prstGeom>
        </p:spPr>
      </p:pic>
      <p:sp>
        <p:nvSpPr>
          <p:cNvPr id="40" name="Rectangle 39">
            <a:extLst>
              <a:ext uri="{FF2B5EF4-FFF2-40B4-BE49-F238E27FC236}">
                <a16:creationId xmlns:a16="http://schemas.microsoft.com/office/drawing/2014/main" id="{D37E9081-32E2-43C3-80C8-7F3854D9D0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1"/>
            <a:ext cx="12192000" cy="3429000"/>
          </a:xfrm>
          <a:prstGeom prst="rect">
            <a:avLst/>
          </a:prstGeom>
          <a:gradFill>
            <a:gsLst>
              <a:gs pos="47000">
                <a:srgbClr val="000000">
                  <a:alpha val="23000"/>
                </a:srgbClr>
              </a:gs>
              <a:gs pos="0">
                <a:srgbClr val="000000">
                  <a:alpha val="0"/>
                </a:srgbClr>
              </a:gs>
              <a:gs pos="100000">
                <a:srgbClr val="000000">
                  <a:alpha val="3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Oval 24">
            <a:extLst>
              <a:ext uri="{FF2B5EF4-FFF2-40B4-BE49-F238E27FC236}">
                <a16:creationId xmlns:a16="http://schemas.microsoft.com/office/drawing/2014/main" id="{4AD80B6B-DD38-224F-81AC-9E900CA681F9}"/>
              </a:ext>
            </a:extLst>
          </p:cNvPr>
          <p:cNvSpPr/>
          <p:nvPr/>
        </p:nvSpPr>
        <p:spPr>
          <a:xfrm>
            <a:off x="3810000" y="769118"/>
            <a:ext cx="4572000" cy="4572000"/>
          </a:xfrm>
          <a:prstGeom prst="ellipse">
            <a:avLst/>
          </a:prstGeom>
          <a:solidFill>
            <a:srgbClr val="9D00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3E2AD6A7-BAE7-C746-AFE0-D5F671378741}"/>
              </a:ext>
            </a:extLst>
          </p:cNvPr>
          <p:cNvSpPr/>
          <p:nvPr/>
        </p:nvSpPr>
        <p:spPr>
          <a:xfrm>
            <a:off x="0" y="2125980"/>
            <a:ext cx="12192000" cy="4475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788F63D-7F66-A748-BBBF-3C6376E6253F}"/>
              </a:ext>
            </a:extLst>
          </p:cNvPr>
          <p:cNvSpPr>
            <a:spLocks noGrp="1"/>
          </p:cNvSpPr>
          <p:nvPr>
            <p:ph type="ctrTitle"/>
          </p:nvPr>
        </p:nvSpPr>
        <p:spPr>
          <a:xfrm>
            <a:off x="1" y="2125980"/>
            <a:ext cx="12191999" cy="447584"/>
          </a:xfrm>
        </p:spPr>
        <p:txBody>
          <a:bodyPr>
            <a:normAutofit/>
          </a:bodyPr>
          <a:lstStyle/>
          <a:p>
            <a:r>
              <a:rPr lang="en-US" sz="2400" b="1" dirty="0">
                <a:solidFill>
                  <a:schemeClr val="tx1"/>
                </a:solidFill>
              </a:rPr>
              <a:t>Coping with caregiving 2.0 Suite</a:t>
            </a:r>
          </a:p>
        </p:txBody>
      </p:sp>
      <p:pic>
        <p:nvPicPr>
          <p:cNvPr id="8" name="Picture 7" descr="A picture containing drawing&#10;&#10;Description automatically generated">
            <a:extLst>
              <a:ext uri="{FF2B5EF4-FFF2-40B4-BE49-F238E27FC236}">
                <a16:creationId xmlns:a16="http://schemas.microsoft.com/office/drawing/2014/main" id="{A3E7D907-AC73-E94B-8B7E-AB376181ED3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1068413" y="6231045"/>
            <a:ext cx="1016000" cy="444500"/>
          </a:xfrm>
          <a:prstGeom prst="rect">
            <a:avLst/>
          </a:prstGeom>
        </p:spPr>
      </p:pic>
      <p:sp>
        <p:nvSpPr>
          <p:cNvPr id="10" name="TextBox 9">
            <a:extLst>
              <a:ext uri="{FF2B5EF4-FFF2-40B4-BE49-F238E27FC236}">
                <a16:creationId xmlns:a16="http://schemas.microsoft.com/office/drawing/2014/main" id="{9A4C9BDD-3EB6-9F4E-B60B-7916A5AE3C15}"/>
              </a:ext>
            </a:extLst>
          </p:cNvPr>
          <p:cNvSpPr txBox="1"/>
          <p:nvPr/>
        </p:nvSpPr>
        <p:spPr>
          <a:xfrm>
            <a:off x="4609727" y="2653153"/>
            <a:ext cx="2972545" cy="2554545"/>
          </a:xfrm>
          <a:prstGeom prst="rect">
            <a:avLst/>
          </a:prstGeom>
          <a:noFill/>
        </p:spPr>
        <p:txBody>
          <a:bodyPr wrap="none" rtlCol="0">
            <a:spAutoFit/>
          </a:bodyPr>
          <a:lstStyle/>
          <a:p>
            <a:pPr algn="ctr"/>
            <a:r>
              <a:rPr lang="en-US" sz="4000" dirty="0">
                <a:solidFill>
                  <a:schemeClr val="bg1"/>
                </a:solidFill>
                <a:latin typeface="Goudy Old Style" panose="02020502050305020303" pitchFamily="18" charset="77"/>
              </a:rPr>
              <a:t>Working with</a:t>
            </a:r>
          </a:p>
          <a:p>
            <a:pPr algn="ctr"/>
            <a:r>
              <a:rPr lang="en-US" sz="4000" dirty="0">
                <a:solidFill>
                  <a:schemeClr val="bg1"/>
                </a:solidFill>
                <a:latin typeface="Goudy Old Style" panose="02020502050305020303" pitchFamily="18" charset="77"/>
              </a:rPr>
              <a:t>Challenging</a:t>
            </a:r>
          </a:p>
          <a:p>
            <a:pPr algn="ctr"/>
            <a:r>
              <a:rPr lang="en-US" sz="4000" dirty="0">
                <a:solidFill>
                  <a:schemeClr val="bg1"/>
                </a:solidFill>
                <a:latin typeface="Goudy Old Style" panose="02020502050305020303" pitchFamily="18" charset="77"/>
              </a:rPr>
              <a:t>Behaviors</a:t>
            </a:r>
          </a:p>
          <a:p>
            <a:pPr algn="ctr"/>
            <a:r>
              <a:rPr lang="en-US" sz="4000" dirty="0">
                <a:solidFill>
                  <a:schemeClr val="bg1"/>
                </a:solidFill>
                <a:latin typeface="Goudy Old Style" panose="02020502050305020303" pitchFamily="18" charset="77"/>
              </a:rPr>
              <a:t>I</a:t>
            </a:r>
          </a:p>
        </p:txBody>
      </p:sp>
    </p:spTree>
    <p:extLst>
      <p:ext uri="{BB962C8B-B14F-4D97-AF65-F5344CB8AC3E}">
        <p14:creationId xmlns:p14="http://schemas.microsoft.com/office/powerpoint/2010/main" val="2079040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D6C07D-1835-0346-A1D0-CF7E1B0412ED}"/>
              </a:ext>
            </a:extLst>
          </p:cNvPr>
          <p:cNvSpPr>
            <a:spLocks noGrp="1"/>
          </p:cNvSpPr>
          <p:nvPr>
            <p:ph type="title"/>
          </p:nvPr>
        </p:nvSpPr>
        <p:spPr>
          <a:xfrm>
            <a:off x="320040" y="697229"/>
            <a:ext cx="11871960" cy="640080"/>
          </a:xfrm>
        </p:spPr>
        <p:txBody>
          <a:bodyPr>
            <a:normAutofit/>
          </a:bodyPr>
          <a:lstStyle/>
          <a:p>
            <a:r>
              <a:rPr lang="en-US" sz="3600" b="1" cap="none" dirty="0">
                <a:solidFill>
                  <a:srgbClr val="9D0003"/>
                </a:solidFill>
                <a:latin typeface="Goudy Old Style" panose="02020502050305020303" pitchFamily="18" charset="77"/>
                <a:cs typeface="Arial Narrow" panose="020B0604020202020204" pitchFamily="34" charset="0"/>
              </a:rPr>
              <a:t>Ground Rules</a:t>
            </a:r>
          </a:p>
        </p:txBody>
      </p:sp>
      <p:sp>
        <p:nvSpPr>
          <p:cNvPr id="4" name="Oval 3">
            <a:extLst>
              <a:ext uri="{FF2B5EF4-FFF2-40B4-BE49-F238E27FC236}">
                <a16:creationId xmlns:a16="http://schemas.microsoft.com/office/drawing/2014/main" id="{76EC4033-04AB-6748-B96C-5583860F50DE}"/>
              </a:ext>
            </a:extLst>
          </p:cNvPr>
          <p:cNvSpPr/>
          <p:nvPr/>
        </p:nvSpPr>
        <p:spPr>
          <a:xfrm>
            <a:off x="-320040" y="697229"/>
            <a:ext cx="640080" cy="640080"/>
          </a:xfrm>
          <a:prstGeom prst="ellipse">
            <a:avLst/>
          </a:prstGeom>
          <a:solidFill>
            <a:srgbClr val="9D0003">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0" name="Group 19">
            <a:extLst>
              <a:ext uri="{FF2B5EF4-FFF2-40B4-BE49-F238E27FC236}">
                <a16:creationId xmlns:a16="http://schemas.microsoft.com/office/drawing/2014/main" id="{CD0195A7-FDCB-D84B-B741-A646FA09D053}"/>
              </a:ext>
            </a:extLst>
          </p:cNvPr>
          <p:cNvGrpSpPr/>
          <p:nvPr/>
        </p:nvGrpSpPr>
        <p:grpSpPr>
          <a:xfrm>
            <a:off x="2027752" y="2371747"/>
            <a:ext cx="2301649" cy="1034125"/>
            <a:chOff x="1859803" y="1793250"/>
            <a:chExt cx="2301649" cy="1034125"/>
          </a:xfrm>
        </p:grpSpPr>
        <p:sp>
          <p:nvSpPr>
            <p:cNvPr id="7" name="Google Shape;228;p29">
              <a:extLst>
                <a:ext uri="{FF2B5EF4-FFF2-40B4-BE49-F238E27FC236}">
                  <a16:creationId xmlns:a16="http://schemas.microsoft.com/office/drawing/2014/main" id="{62E2BEA2-3896-3A43-AF0D-F880B81029E7}"/>
                </a:ext>
              </a:extLst>
            </p:cNvPr>
            <p:cNvSpPr txBox="1">
              <a:spLocks/>
            </p:cNvSpPr>
            <p:nvPr/>
          </p:nvSpPr>
          <p:spPr>
            <a:xfrm>
              <a:off x="2120377" y="1793250"/>
              <a:ext cx="1780500" cy="503700"/>
            </a:xfrm>
            <a:prstGeom prst="rect">
              <a:avLst/>
            </a:prstGeom>
          </p:spPr>
          <p:txBody>
            <a:bodyPr spcFirstLastPara="1" vert="horz" wrap="square" lIns="91425" tIns="91425" rIns="91425" bIns="91425" rtlCol="0" anchor="b" anchorCtr="0">
              <a:noAutofit/>
            </a:bodyPr>
            <a:lstStyle>
              <a:lvl1pPr algn="l" defTabSz="914400" rtl="0" eaLnBrk="1" latinLnBrk="0" hangingPunct="1">
                <a:lnSpc>
                  <a:spcPct val="90000"/>
                </a:lnSpc>
                <a:spcBef>
                  <a:spcPct val="0"/>
                </a:spcBef>
                <a:buNone/>
                <a:defRPr sz="3200" kern="1200" cap="all" spc="300" baseline="0">
                  <a:solidFill>
                    <a:schemeClr val="tx2"/>
                  </a:solidFill>
                  <a:latin typeface="+mj-lt"/>
                  <a:ea typeface="+mj-ea"/>
                  <a:cs typeface="+mj-cs"/>
                </a:defRPr>
              </a:lvl1pPr>
            </a:lstStyle>
            <a:p>
              <a:pPr algn="ctr">
                <a:spcBef>
                  <a:spcPts val="0"/>
                </a:spcBef>
              </a:pPr>
              <a:r>
                <a:rPr lang="en-US" sz="2400" b="1" dirty="0"/>
                <a:t>TIME</a:t>
              </a:r>
            </a:p>
          </p:txBody>
        </p:sp>
        <p:sp>
          <p:nvSpPr>
            <p:cNvPr id="8" name="Google Shape;229;p29">
              <a:extLst>
                <a:ext uri="{FF2B5EF4-FFF2-40B4-BE49-F238E27FC236}">
                  <a16:creationId xmlns:a16="http://schemas.microsoft.com/office/drawing/2014/main" id="{FD6E56DB-C9D5-7F45-93E9-3A030900D802}"/>
                </a:ext>
              </a:extLst>
            </p:cNvPr>
            <p:cNvSpPr txBox="1">
              <a:spLocks/>
            </p:cNvSpPr>
            <p:nvPr/>
          </p:nvSpPr>
          <p:spPr>
            <a:xfrm>
              <a:off x="1859803" y="2179675"/>
              <a:ext cx="2301649" cy="647700"/>
            </a:xfrm>
            <a:prstGeom prst="rect">
              <a:avLst/>
            </a:prstGeom>
          </p:spPr>
          <p:txBody>
            <a:bodyPr spcFirstLastPara="1" vert="horz" wrap="square" lIns="91425" tIns="91425" rIns="91425" bIns="91425" rtlCol="0" anchor="t" anchorCtr="0">
              <a:noAutofit/>
            </a:bodyPr>
            <a:lstStyle>
              <a:lvl1pPr marL="228600" indent="-228600" algn="l" defTabSz="914400" rtl="0" eaLnBrk="1" latinLnBrk="0" hangingPunct="1">
                <a:lnSpc>
                  <a:spcPct val="100000"/>
                </a:lnSpc>
                <a:spcBef>
                  <a:spcPts val="1000"/>
                </a:spcBef>
                <a:buSzPct val="70000"/>
                <a:buFont typeface="Arial" panose="020B0604020202020204" pitchFamily="34" charset="0"/>
                <a:buChar char="•"/>
                <a:defRPr sz="2400" kern="1200">
                  <a:solidFill>
                    <a:schemeClr val="tx2"/>
                  </a:solidFill>
                  <a:latin typeface="+mj-lt"/>
                  <a:ea typeface="+mn-ea"/>
                  <a:cs typeface="+mn-cs"/>
                </a:defRPr>
              </a:lvl1pPr>
              <a:lvl2pPr marL="685800" indent="-228600" algn="l" defTabSz="914400" rtl="0" eaLnBrk="1" latinLnBrk="0" hangingPunct="1">
                <a:lnSpc>
                  <a:spcPct val="100000"/>
                </a:lnSpc>
                <a:spcBef>
                  <a:spcPts val="500"/>
                </a:spcBef>
                <a:buSzPct val="70000"/>
                <a:buFont typeface="Arial" panose="020B0604020202020204" pitchFamily="34" charset="0"/>
                <a:buChar char="•"/>
                <a:defRPr sz="2000" kern="1200">
                  <a:solidFill>
                    <a:schemeClr val="tx2"/>
                  </a:solidFill>
                  <a:latin typeface="+mj-lt"/>
                  <a:ea typeface="+mn-ea"/>
                  <a:cs typeface="+mn-cs"/>
                </a:defRPr>
              </a:lvl2pPr>
              <a:lvl3pPr marL="1143000" indent="-228600" algn="l" defTabSz="914400" rtl="0" eaLnBrk="1" latinLnBrk="0" hangingPunct="1">
                <a:lnSpc>
                  <a:spcPct val="100000"/>
                </a:lnSpc>
                <a:spcBef>
                  <a:spcPts val="500"/>
                </a:spcBef>
                <a:buSzPct val="70000"/>
                <a:buFont typeface="Arial" panose="020B0604020202020204" pitchFamily="34" charset="0"/>
                <a:buChar char="•"/>
                <a:defRPr sz="1800" kern="1200">
                  <a:solidFill>
                    <a:schemeClr val="tx2"/>
                  </a:solidFill>
                  <a:latin typeface="+mj-lt"/>
                  <a:ea typeface="+mn-ea"/>
                  <a:cs typeface="+mn-cs"/>
                </a:defRPr>
              </a:lvl3pPr>
              <a:lvl4pPr marL="1600200" indent="-228600" algn="l" defTabSz="914400" rtl="0" eaLnBrk="1" latinLnBrk="0" hangingPunct="1">
                <a:lnSpc>
                  <a:spcPct val="100000"/>
                </a:lnSpc>
                <a:spcBef>
                  <a:spcPts val="500"/>
                </a:spcBef>
                <a:buSzPct val="70000"/>
                <a:buFont typeface="Arial" panose="020B0604020202020204" pitchFamily="34" charset="0"/>
                <a:buChar char="•"/>
                <a:defRPr sz="1600" kern="1200">
                  <a:solidFill>
                    <a:schemeClr val="tx2"/>
                  </a:solidFill>
                  <a:latin typeface="+mj-lt"/>
                  <a:ea typeface="+mn-ea"/>
                  <a:cs typeface="+mn-cs"/>
                </a:defRPr>
              </a:lvl4pPr>
              <a:lvl5pPr marL="2057400" indent="-228600" algn="l" defTabSz="914400" rtl="0" eaLnBrk="1" latinLnBrk="0" hangingPunct="1">
                <a:lnSpc>
                  <a:spcPct val="100000"/>
                </a:lnSpc>
                <a:spcBef>
                  <a:spcPts val="500"/>
                </a:spcBef>
                <a:buSzPct val="70000"/>
                <a:buFont typeface="Arial" panose="020B0604020202020204" pitchFamily="34" charset="0"/>
                <a:buChar char="•"/>
                <a:defRPr sz="1600" kern="1200">
                  <a:solidFill>
                    <a:schemeClr val="tx2"/>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Font typeface="Arial" panose="020B0604020202020204" pitchFamily="34" charset="0"/>
                <a:buNone/>
              </a:pPr>
              <a:r>
                <a:rPr lang="en-US" sz="1800" dirty="0">
                  <a:latin typeface="Calibri" panose="020F0502020204030204" pitchFamily="34" charset="0"/>
                  <a:cs typeface="Calibri" panose="020F0502020204030204" pitchFamily="34" charset="0"/>
                </a:rPr>
                <a:t>90 minutes long</a:t>
              </a:r>
            </a:p>
            <a:p>
              <a:pPr marL="0" indent="0" algn="ctr">
                <a:spcBef>
                  <a:spcPts val="0"/>
                </a:spcBef>
                <a:buFont typeface="Arial" panose="020B0604020202020204" pitchFamily="34" charset="0"/>
                <a:buNone/>
              </a:pPr>
              <a:r>
                <a:rPr lang="en-US" sz="1800" dirty="0">
                  <a:latin typeface="Calibri" panose="020F0502020204030204" pitchFamily="34" charset="0"/>
                  <a:cs typeface="Calibri" panose="020F0502020204030204" pitchFamily="34" charset="0"/>
                </a:rPr>
                <a:t>May need to interrupt</a:t>
              </a:r>
            </a:p>
          </p:txBody>
        </p:sp>
      </p:grpSp>
      <p:grpSp>
        <p:nvGrpSpPr>
          <p:cNvPr id="19" name="Group 18">
            <a:extLst>
              <a:ext uri="{FF2B5EF4-FFF2-40B4-BE49-F238E27FC236}">
                <a16:creationId xmlns:a16="http://schemas.microsoft.com/office/drawing/2014/main" id="{10D1313A-26A4-984A-B6F6-6965FC75CAD1}"/>
              </a:ext>
            </a:extLst>
          </p:cNvPr>
          <p:cNvGrpSpPr/>
          <p:nvPr/>
        </p:nvGrpSpPr>
        <p:grpSpPr>
          <a:xfrm>
            <a:off x="6852619" y="2426573"/>
            <a:ext cx="2687524" cy="1034125"/>
            <a:chOff x="7073346" y="1850567"/>
            <a:chExt cx="2687524" cy="1034125"/>
          </a:xfrm>
        </p:grpSpPr>
        <p:sp>
          <p:nvSpPr>
            <p:cNvPr id="9" name="Google Shape;236;p29">
              <a:extLst>
                <a:ext uri="{FF2B5EF4-FFF2-40B4-BE49-F238E27FC236}">
                  <a16:creationId xmlns:a16="http://schemas.microsoft.com/office/drawing/2014/main" id="{3E3AF7D2-7534-634B-9079-84435DCFBD8C}"/>
                </a:ext>
              </a:extLst>
            </p:cNvPr>
            <p:cNvSpPr txBox="1">
              <a:spLocks/>
            </p:cNvSpPr>
            <p:nvPr/>
          </p:nvSpPr>
          <p:spPr>
            <a:xfrm>
              <a:off x="7073346" y="1850567"/>
              <a:ext cx="2687524" cy="50370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3600" kern="1200">
                  <a:solidFill>
                    <a:schemeClr val="tx2"/>
                  </a:solidFill>
                  <a:latin typeface="+mj-lt"/>
                  <a:ea typeface="+mj-ea"/>
                  <a:cs typeface="+mj-cs"/>
                </a:defRPr>
              </a:lvl1pPr>
            </a:lstStyle>
            <a:p>
              <a:pPr algn="ctr">
                <a:spcBef>
                  <a:spcPts val="0"/>
                </a:spcBef>
              </a:pPr>
              <a:r>
                <a:rPr lang="en-US" sz="2400" b="1" dirty="0"/>
                <a:t>PARTICIPATION</a:t>
              </a:r>
            </a:p>
          </p:txBody>
        </p:sp>
        <p:sp>
          <p:nvSpPr>
            <p:cNvPr id="11" name="Google Shape;237;p29">
              <a:extLst>
                <a:ext uri="{FF2B5EF4-FFF2-40B4-BE49-F238E27FC236}">
                  <a16:creationId xmlns:a16="http://schemas.microsoft.com/office/drawing/2014/main" id="{F39A5BCD-EA71-6746-BB93-3112F11B9E9F}"/>
                </a:ext>
              </a:extLst>
            </p:cNvPr>
            <p:cNvSpPr txBox="1">
              <a:spLocks/>
            </p:cNvSpPr>
            <p:nvPr/>
          </p:nvSpPr>
          <p:spPr>
            <a:xfrm>
              <a:off x="7407018" y="2236992"/>
              <a:ext cx="2020180" cy="647700"/>
            </a:xfrm>
            <a:prstGeom prst="rect">
              <a:avLst/>
            </a:prstGeom>
          </p:spPr>
          <p:txBody>
            <a:bodyPr spcFirstLastPara="1" wrap="square" lIns="91425" tIns="91425" rIns="91425" bIns="91425" anchor="t" anchorCtr="0">
              <a:noAutofit/>
            </a:bodyPr>
            <a:lstStyle>
              <a:lvl1pPr marL="228600" indent="-228600" algn="l" defTabSz="914400" rtl="0" eaLnBrk="1" latinLnBrk="0" hangingPunct="1">
                <a:lnSpc>
                  <a:spcPct val="100000"/>
                </a:lnSpc>
                <a:spcBef>
                  <a:spcPts val="1000"/>
                </a:spcBef>
                <a:buSzPct val="70000"/>
                <a:buFont typeface="Arial" panose="020B0604020202020204" pitchFamily="34" charset="0"/>
                <a:buChar char="•"/>
                <a:defRPr sz="2400" kern="1200">
                  <a:solidFill>
                    <a:schemeClr val="tx2"/>
                  </a:solidFill>
                  <a:latin typeface="+mj-lt"/>
                  <a:ea typeface="+mn-ea"/>
                  <a:cs typeface="+mn-cs"/>
                </a:defRPr>
              </a:lvl1pPr>
              <a:lvl2pPr marL="685800" indent="-228600" algn="l" defTabSz="914400" rtl="0" eaLnBrk="1" latinLnBrk="0" hangingPunct="1">
                <a:lnSpc>
                  <a:spcPct val="100000"/>
                </a:lnSpc>
                <a:spcBef>
                  <a:spcPts val="500"/>
                </a:spcBef>
                <a:buSzPct val="70000"/>
                <a:buFont typeface="Arial" panose="020B0604020202020204" pitchFamily="34" charset="0"/>
                <a:buChar char="•"/>
                <a:defRPr sz="2000" kern="1200">
                  <a:solidFill>
                    <a:schemeClr val="tx2"/>
                  </a:solidFill>
                  <a:latin typeface="+mj-lt"/>
                  <a:ea typeface="+mn-ea"/>
                  <a:cs typeface="+mn-cs"/>
                </a:defRPr>
              </a:lvl2pPr>
              <a:lvl3pPr marL="1143000" indent="-228600" algn="l" defTabSz="914400" rtl="0" eaLnBrk="1" latinLnBrk="0" hangingPunct="1">
                <a:lnSpc>
                  <a:spcPct val="100000"/>
                </a:lnSpc>
                <a:spcBef>
                  <a:spcPts val="500"/>
                </a:spcBef>
                <a:buSzPct val="70000"/>
                <a:buFont typeface="Arial" panose="020B0604020202020204" pitchFamily="34" charset="0"/>
                <a:buChar char="•"/>
                <a:defRPr sz="1800" kern="1200">
                  <a:solidFill>
                    <a:schemeClr val="tx2"/>
                  </a:solidFill>
                  <a:latin typeface="+mj-lt"/>
                  <a:ea typeface="+mn-ea"/>
                  <a:cs typeface="+mn-cs"/>
                </a:defRPr>
              </a:lvl3pPr>
              <a:lvl4pPr marL="1600200" indent="-228600" algn="l" defTabSz="914400" rtl="0" eaLnBrk="1" latinLnBrk="0" hangingPunct="1">
                <a:lnSpc>
                  <a:spcPct val="100000"/>
                </a:lnSpc>
                <a:spcBef>
                  <a:spcPts val="500"/>
                </a:spcBef>
                <a:buSzPct val="70000"/>
                <a:buFont typeface="Arial" panose="020B0604020202020204" pitchFamily="34" charset="0"/>
                <a:buChar char="•"/>
                <a:defRPr sz="1600" kern="1200">
                  <a:solidFill>
                    <a:schemeClr val="tx2"/>
                  </a:solidFill>
                  <a:latin typeface="+mj-lt"/>
                  <a:ea typeface="+mn-ea"/>
                  <a:cs typeface="+mn-cs"/>
                </a:defRPr>
              </a:lvl4pPr>
              <a:lvl5pPr marL="2057400" indent="-228600" algn="l" defTabSz="914400" rtl="0" eaLnBrk="1" latinLnBrk="0" hangingPunct="1">
                <a:lnSpc>
                  <a:spcPct val="100000"/>
                </a:lnSpc>
                <a:spcBef>
                  <a:spcPts val="500"/>
                </a:spcBef>
                <a:buSzPct val="70000"/>
                <a:buFont typeface="Arial" panose="020B0604020202020204" pitchFamily="34" charset="0"/>
                <a:buChar char="•"/>
                <a:defRPr sz="1600" kern="1200">
                  <a:solidFill>
                    <a:schemeClr val="tx2"/>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Font typeface="Arial" panose="020B0604020202020204" pitchFamily="34" charset="0"/>
                <a:buNone/>
              </a:pPr>
              <a:r>
                <a:rPr lang="en-US" sz="1800" dirty="0">
                  <a:latin typeface="Calibri" panose="020F0502020204030204" pitchFamily="34" charset="0"/>
                  <a:cs typeface="Calibri" panose="020F0502020204030204" pitchFamily="34" charset="0"/>
                </a:rPr>
                <a:t>Is voluntary but,</a:t>
              </a:r>
            </a:p>
            <a:p>
              <a:pPr marL="0" indent="0" algn="ctr">
                <a:spcBef>
                  <a:spcPts val="0"/>
                </a:spcBef>
                <a:buFont typeface="Arial" panose="020B0604020202020204" pitchFamily="34" charset="0"/>
                <a:buNone/>
              </a:pPr>
              <a:r>
                <a:rPr lang="en-US" sz="1800" dirty="0">
                  <a:latin typeface="Calibri" panose="020F0502020204030204" pitchFamily="34" charset="0"/>
                  <a:cs typeface="Calibri" panose="020F0502020204030204" pitchFamily="34" charset="0"/>
                </a:rPr>
                <a:t>Best way to learn </a:t>
              </a:r>
            </a:p>
          </p:txBody>
        </p:sp>
      </p:grpSp>
      <p:grpSp>
        <p:nvGrpSpPr>
          <p:cNvPr id="21" name="Group 20">
            <a:extLst>
              <a:ext uri="{FF2B5EF4-FFF2-40B4-BE49-F238E27FC236}">
                <a16:creationId xmlns:a16="http://schemas.microsoft.com/office/drawing/2014/main" id="{EF7F93E4-A52E-9248-A37C-FDC8976FC7B7}"/>
              </a:ext>
            </a:extLst>
          </p:cNvPr>
          <p:cNvGrpSpPr/>
          <p:nvPr/>
        </p:nvGrpSpPr>
        <p:grpSpPr>
          <a:xfrm>
            <a:off x="2091701" y="3953994"/>
            <a:ext cx="2040351" cy="1034125"/>
            <a:chOff x="2380951" y="3876941"/>
            <a:chExt cx="2040351" cy="1034125"/>
          </a:xfrm>
        </p:grpSpPr>
        <p:sp>
          <p:nvSpPr>
            <p:cNvPr id="12" name="Google Shape;230;p29">
              <a:extLst>
                <a:ext uri="{FF2B5EF4-FFF2-40B4-BE49-F238E27FC236}">
                  <a16:creationId xmlns:a16="http://schemas.microsoft.com/office/drawing/2014/main" id="{5215C94A-C303-4249-8679-221AEAF72FBE}"/>
                </a:ext>
              </a:extLst>
            </p:cNvPr>
            <p:cNvSpPr txBox="1">
              <a:spLocks/>
            </p:cNvSpPr>
            <p:nvPr/>
          </p:nvSpPr>
          <p:spPr>
            <a:xfrm>
              <a:off x="2510876" y="3876941"/>
              <a:ext cx="1780500" cy="50370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3600" kern="1200">
                  <a:solidFill>
                    <a:schemeClr val="tx2"/>
                  </a:solidFill>
                  <a:latin typeface="+mj-lt"/>
                  <a:ea typeface="+mj-ea"/>
                  <a:cs typeface="+mj-cs"/>
                </a:defRPr>
              </a:lvl1pPr>
            </a:lstStyle>
            <a:p>
              <a:pPr algn="ctr">
                <a:spcBef>
                  <a:spcPts val="0"/>
                </a:spcBef>
              </a:pPr>
              <a:r>
                <a:rPr lang="en-US" sz="2400" b="1" dirty="0"/>
                <a:t>PRIVACY</a:t>
              </a:r>
            </a:p>
          </p:txBody>
        </p:sp>
        <p:sp>
          <p:nvSpPr>
            <p:cNvPr id="13" name="Google Shape;231;p29">
              <a:extLst>
                <a:ext uri="{FF2B5EF4-FFF2-40B4-BE49-F238E27FC236}">
                  <a16:creationId xmlns:a16="http://schemas.microsoft.com/office/drawing/2014/main" id="{B460E319-FA93-B940-94FB-A639AAAB980D}"/>
                </a:ext>
              </a:extLst>
            </p:cNvPr>
            <p:cNvSpPr txBox="1">
              <a:spLocks/>
            </p:cNvSpPr>
            <p:nvPr/>
          </p:nvSpPr>
          <p:spPr>
            <a:xfrm>
              <a:off x="2380951" y="4263366"/>
              <a:ext cx="2040351" cy="647700"/>
            </a:xfrm>
            <a:prstGeom prst="rect">
              <a:avLst/>
            </a:prstGeom>
          </p:spPr>
          <p:txBody>
            <a:bodyPr spcFirstLastPara="1" wrap="square" lIns="91425" tIns="91425" rIns="91425" bIns="91425" anchor="t" anchorCtr="0">
              <a:noAutofit/>
            </a:bodyPr>
            <a:lstStyle>
              <a:lvl1pPr marL="228600" indent="-228600" algn="l" defTabSz="914400" rtl="0" eaLnBrk="1" latinLnBrk="0" hangingPunct="1">
                <a:lnSpc>
                  <a:spcPct val="100000"/>
                </a:lnSpc>
                <a:spcBef>
                  <a:spcPts val="1000"/>
                </a:spcBef>
                <a:buSzPct val="70000"/>
                <a:buFont typeface="Arial" panose="020B0604020202020204" pitchFamily="34" charset="0"/>
                <a:buChar char="•"/>
                <a:defRPr sz="2400" kern="1200">
                  <a:solidFill>
                    <a:schemeClr val="tx2"/>
                  </a:solidFill>
                  <a:latin typeface="+mj-lt"/>
                  <a:ea typeface="+mn-ea"/>
                  <a:cs typeface="+mn-cs"/>
                </a:defRPr>
              </a:lvl1pPr>
              <a:lvl2pPr marL="685800" indent="-228600" algn="l" defTabSz="914400" rtl="0" eaLnBrk="1" latinLnBrk="0" hangingPunct="1">
                <a:lnSpc>
                  <a:spcPct val="100000"/>
                </a:lnSpc>
                <a:spcBef>
                  <a:spcPts val="500"/>
                </a:spcBef>
                <a:buSzPct val="70000"/>
                <a:buFont typeface="Arial" panose="020B0604020202020204" pitchFamily="34" charset="0"/>
                <a:buChar char="•"/>
                <a:defRPr sz="2000" kern="1200">
                  <a:solidFill>
                    <a:schemeClr val="tx2"/>
                  </a:solidFill>
                  <a:latin typeface="+mj-lt"/>
                  <a:ea typeface="+mn-ea"/>
                  <a:cs typeface="+mn-cs"/>
                </a:defRPr>
              </a:lvl2pPr>
              <a:lvl3pPr marL="1143000" indent="-228600" algn="l" defTabSz="914400" rtl="0" eaLnBrk="1" latinLnBrk="0" hangingPunct="1">
                <a:lnSpc>
                  <a:spcPct val="100000"/>
                </a:lnSpc>
                <a:spcBef>
                  <a:spcPts val="500"/>
                </a:spcBef>
                <a:buSzPct val="70000"/>
                <a:buFont typeface="Arial" panose="020B0604020202020204" pitchFamily="34" charset="0"/>
                <a:buChar char="•"/>
                <a:defRPr sz="1800" kern="1200">
                  <a:solidFill>
                    <a:schemeClr val="tx2"/>
                  </a:solidFill>
                  <a:latin typeface="+mj-lt"/>
                  <a:ea typeface="+mn-ea"/>
                  <a:cs typeface="+mn-cs"/>
                </a:defRPr>
              </a:lvl3pPr>
              <a:lvl4pPr marL="1600200" indent="-228600" algn="l" defTabSz="914400" rtl="0" eaLnBrk="1" latinLnBrk="0" hangingPunct="1">
                <a:lnSpc>
                  <a:spcPct val="100000"/>
                </a:lnSpc>
                <a:spcBef>
                  <a:spcPts val="500"/>
                </a:spcBef>
                <a:buSzPct val="70000"/>
                <a:buFont typeface="Arial" panose="020B0604020202020204" pitchFamily="34" charset="0"/>
                <a:buChar char="•"/>
                <a:defRPr sz="1600" kern="1200">
                  <a:solidFill>
                    <a:schemeClr val="tx2"/>
                  </a:solidFill>
                  <a:latin typeface="+mj-lt"/>
                  <a:ea typeface="+mn-ea"/>
                  <a:cs typeface="+mn-cs"/>
                </a:defRPr>
              </a:lvl4pPr>
              <a:lvl5pPr marL="2057400" indent="-228600" algn="l" defTabSz="914400" rtl="0" eaLnBrk="1" latinLnBrk="0" hangingPunct="1">
                <a:lnSpc>
                  <a:spcPct val="100000"/>
                </a:lnSpc>
                <a:spcBef>
                  <a:spcPts val="500"/>
                </a:spcBef>
                <a:buSzPct val="70000"/>
                <a:buFont typeface="Arial" panose="020B0604020202020204" pitchFamily="34" charset="0"/>
                <a:buChar char="•"/>
                <a:defRPr sz="1600" kern="1200">
                  <a:solidFill>
                    <a:schemeClr val="tx2"/>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Font typeface="Arial" panose="020B0604020202020204" pitchFamily="34" charset="0"/>
                <a:buNone/>
              </a:pPr>
              <a:r>
                <a:rPr lang="en-US" sz="1800" dirty="0">
                  <a:latin typeface="Calibri" panose="020F0502020204030204" pitchFamily="34" charset="0"/>
                  <a:cs typeface="Calibri" panose="020F0502020204030204" pitchFamily="34" charset="0"/>
                </a:rPr>
                <a:t>Said in the group,</a:t>
              </a:r>
            </a:p>
            <a:p>
              <a:pPr marL="0" indent="0" algn="ctr">
                <a:spcBef>
                  <a:spcPts val="0"/>
                </a:spcBef>
                <a:buFont typeface="Arial" panose="020B0604020202020204" pitchFamily="34" charset="0"/>
                <a:buNone/>
              </a:pPr>
              <a:r>
                <a:rPr lang="en-US" sz="1800" dirty="0">
                  <a:latin typeface="Calibri" panose="020F0502020204030204" pitchFamily="34" charset="0"/>
                  <a:cs typeface="Calibri" panose="020F0502020204030204" pitchFamily="34" charset="0"/>
                </a:rPr>
                <a:t>Stays in the group</a:t>
              </a:r>
            </a:p>
          </p:txBody>
        </p:sp>
      </p:grpSp>
      <p:grpSp>
        <p:nvGrpSpPr>
          <p:cNvPr id="22" name="Group 21">
            <a:extLst>
              <a:ext uri="{FF2B5EF4-FFF2-40B4-BE49-F238E27FC236}">
                <a16:creationId xmlns:a16="http://schemas.microsoft.com/office/drawing/2014/main" id="{815E3244-6FBC-E34C-B5DC-FF4F5AD51051}"/>
              </a:ext>
            </a:extLst>
          </p:cNvPr>
          <p:cNvGrpSpPr/>
          <p:nvPr/>
        </p:nvGrpSpPr>
        <p:grpSpPr>
          <a:xfrm>
            <a:off x="7081695" y="3953994"/>
            <a:ext cx="2687523" cy="1097616"/>
            <a:chOff x="5898941" y="3678875"/>
            <a:chExt cx="2687523" cy="1097616"/>
          </a:xfrm>
        </p:grpSpPr>
        <p:sp>
          <p:nvSpPr>
            <p:cNvPr id="14" name="Google Shape;234;p29">
              <a:extLst>
                <a:ext uri="{FF2B5EF4-FFF2-40B4-BE49-F238E27FC236}">
                  <a16:creationId xmlns:a16="http://schemas.microsoft.com/office/drawing/2014/main" id="{41D08985-96F8-354B-B873-AF6D2884BF7D}"/>
                </a:ext>
              </a:extLst>
            </p:cNvPr>
            <p:cNvSpPr txBox="1">
              <a:spLocks/>
            </p:cNvSpPr>
            <p:nvPr/>
          </p:nvSpPr>
          <p:spPr>
            <a:xfrm>
              <a:off x="5898941" y="3678875"/>
              <a:ext cx="2687523" cy="50370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3600" kern="1200">
                  <a:solidFill>
                    <a:schemeClr val="tx2"/>
                  </a:solidFill>
                  <a:latin typeface="+mj-lt"/>
                  <a:ea typeface="+mj-ea"/>
                  <a:cs typeface="+mj-cs"/>
                </a:defRPr>
              </a:lvl1pPr>
            </a:lstStyle>
            <a:p>
              <a:pPr algn="ctr">
                <a:spcBef>
                  <a:spcPts val="0"/>
                </a:spcBef>
              </a:pPr>
              <a:r>
                <a:rPr lang="en-US" sz="2400" b="1" dirty="0"/>
                <a:t>SURROUNDINGS</a:t>
              </a:r>
            </a:p>
          </p:txBody>
        </p:sp>
        <p:sp>
          <p:nvSpPr>
            <p:cNvPr id="15" name="Google Shape;235;p29">
              <a:extLst>
                <a:ext uri="{FF2B5EF4-FFF2-40B4-BE49-F238E27FC236}">
                  <a16:creationId xmlns:a16="http://schemas.microsoft.com/office/drawing/2014/main" id="{2D5AA03B-2723-9246-AC39-5546AFE112A1}"/>
                </a:ext>
              </a:extLst>
            </p:cNvPr>
            <p:cNvSpPr txBox="1">
              <a:spLocks/>
            </p:cNvSpPr>
            <p:nvPr/>
          </p:nvSpPr>
          <p:spPr>
            <a:xfrm>
              <a:off x="5990653" y="4128791"/>
              <a:ext cx="2504099" cy="647700"/>
            </a:xfrm>
            <a:prstGeom prst="rect">
              <a:avLst/>
            </a:prstGeom>
          </p:spPr>
          <p:txBody>
            <a:bodyPr spcFirstLastPara="1" wrap="square" lIns="91425" tIns="91425" rIns="91425" bIns="91425" anchor="t" anchorCtr="0">
              <a:noAutofit/>
            </a:bodyPr>
            <a:lstStyle>
              <a:lvl1pPr marL="228600" indent="-228600" algn="l" defTabSz="914400" rtl="0" eaLnBrk="1" latinLnBrk="0" hangingPunct="1">
                <a:lnSpc>
                  <a:spcPct val="100000"/>
                </a:lnSpc>
                <a:spcBef>
                  <a:spcPts val="1000"/>
                </a:spcBef>
                <a:buSzPct val="70000"/>
                <a:buFont typeface="Arial" panose="020B0604020202020204" pitchFamily="34" charset="0"/>
                <a:buChar char="•"/>
                <a:defRPr sz="2400" kern="1200">
                  <a:solidFill>
                    <a:schemeClr val="tx2"/>
                  </a:solidFill>
                  <a:latin typeface="+mj-lt"/>
                  <a:ea typeface="+mn-ea"/>
                  <a:cs typeface="+mn-cs"/>
                </a:defRPr>
              </a:lvl1pPr>
              <a:lvl2pPr marL="685800" indent="-228600" algn="l" defTabSz="914400" rtl="0" eaLnBrk="1" latinLnBrk="0" hangingPunct="1">
                <a:lnSpc>
                  <a:spcPct val="100000"/>
                </a:lnSpc>
                <a:spcBef>
                  <a:spcPts val="500"/>
                </a:spcBef>
                <a:buSzPct val="70000"/>
                <a:buFont typeface="Arial" panose="020B0604020202020204" pitchFamily="34" charset="0"/>
                <a:buChar char="•"/>
                <a:defRPr sz="2000" kern="1200">
                  <a:solidFill>
                    <a:schemeClr val="tx2"/>
                  </a:solidFill>
                  <a:latin typeface="+mj-lt"/>
                  <a:ea typeface="+mn-ea"/>
                  <a:cs typeface="+mn-cs"/>
                </a:defRPr>
              </a:lvl2pPr>
              <a:lvl3pPr marL="1143000" indent="-228600" algn="l" defTabSz="914400" rtl="0" eaLnBrk="1" latinLnBrk="0" hangingPunct="1">
                <a:lnSpc>
                  <a:spcPct val="100000"/>
                </a:lnSpc>
                <a:spcBef>
                  <a:spcPts val="500"/>
                </a:spcBef>
                <a:buSzPct val="70000"/>
                <a:buFont typeface="Arial" panose="020B0604020202020204" pitchFamily="34" charset="0"/>
                <a:buChar char="•"/>
                <a:defRPr sz="1800" kern="1200">
                  <a:solidFill>
                    <a:schemeClr val="tx2"/>
                  </a:solidFill>
                  <a:latin typeface="+mj-lt"/>
                  <a:ea typeface="+mn-ea"/>
                  <a:cs typeface="+mn-cs"/>
                </a:defRPr>
              </a:lvl3pPr>
              <a:lvl4pPr marL="1600200" indent="-228600" algn="l" defTabSz="914400" rtl="0" eaLnBrk="1" latinLnBrk="0" hangingPunct="1">
                <a:lnSpc>
                  <a:spcPct val="100000"/>
                </a:lnSpc>
                <a:spcBef>
                  <a:spcPts val="500"/>
                </a:spcBef>
                <a:buSzPct val="70000"/>
                <a:buFont typeface="Arial" panose="020B0604020202020204" pitchFamily="34" charset="0"/>
                <a:buChar char="•"/>
                <a:defRPr sz="1600" kern="1200">
                  <a:solidFill>
                    <a:schemeClr val="tx2"/>
                  </a:solidFill>
                  <a:latin typeface="+mj-lt"/>
                  <a:ea typeface="+mn-ea"/>
                  <a:cs typeface="+mn-cs"/>
                </a:defRPr>
              </a:lvl4pPr>
              <a:lvl5pPr marL="2057400" indent="-228600" algn="l" defTabSz="914400" rtl="0" eaLnBrk="1" latinLnBrk="0" hangingPunct="1">
                <a:lnSpc>
                  <a:spcPct val="100000"/>
                </a:lnSpc>
                <a:spcBef>
                  <a:spcPts val="500"/>
                </a:spcBef>
                <a:buSzPct val="70000"/>
                <a:buFont typeface="Arial" panose="020B0604020202020204" pitchFamily="34" charset="0"/>
                <a:buChar char="•"/>
                <a:defRPr sz="1600" kern="1200">
                  <a:solidFill>
                    <a:schemeClr val="tx2"/>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Font typeface="Arial" panose="020B0604020202020204" pitchFamily="34" charset="0"/>
                <a:buNone/>
              </a:pPr>
              <a:r>
                <a:rPr lang="en-US" sz="1800" dirty="0">
                  <a:latin typeface="Calibri" panose="020F0502020204030204" pitchFamily="34" charset="0"/>
                  <a:cs typeface="Calibri" panose="020F0502020204030204" pitchFamily="34" charset="0"/>
                </a:rPr>
                <a:t>Check screen visibility,</a:t>
              </a:r>
            </a:p>
            <a:p>
              <a:pPr marL="0" indent="0" algn="ctr">
                <a:spcBef>
                  <a:spcPts val="0"/>
                </a:spcBef>
                <a:buFont typeface="Arial" panose="020B0604020202020204" pitchFamily="34" charset="0"/>
                <a:buNone/>
              </a:pPr>
              <a:r>
                <a:rPr lang="en-US" sz="1800" dirty="0">
                  <a:latin typeface="Calibri" panose="020F0502020204030204" pitchFamily="34" charset="0"/>
                  <a:cs typeface="Calibri" panose="020F0502020204030204" pitchFamily="34" charset="0"/>
                </a:rPr>
                <a:t>Reduce noise</a:t>
              </a:r>
            </a:p>
          </p:txBody>
        </p:sp>
      </p:grpSp>
      <p:pic>
        <p:nvPicPr>
          <p:cNvPr id="16" name="Graphic 15" descr="Watch">
            <a:extLst>
              <a:ext uri="{FF2B5EF4-FFF2-40B4-BE49-F238E27FC236}">
                <a16:creationId xmlns:a16="http://schemas.microsoft.com/office/drawing/2014/main" id="{93B14BA9-3985-5341-B143-DD75E2182A1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247336" y="2426573"/>
            <a:ext cx="914400" cy="914400"/>
          </a:xfrm>
          <a:prstGeom prst="rect">
            <a:avLst/>
          </a:prstGeom>
        </p:spPr>
      </p:pic>
      <p:pic>
        <p:nvPicPr>
          <p:cNvPr id="18" name="Graphic 17" descr="Person eating">
            <a:extLst>
              <a:ext uri="{FF2B5EF4-FFF2-40B4-BE49-F238E27FC236}">
                <a16:creationId xmlns:a16="http://schemas.microsoft.com/office/drawing/2014/main" id="{5510A19E-5E00-1648-9E28-BBBD5348A01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155021" y="4052853"/>
            <a:ext cx="914400" cy="914400"/>
          </a:xfrm>
          <a:prstGeom prst="rect">
            <a:avLst/>
          </a:prstGeom>
        </p:spPr>
      </p:pic>
      <p:pic>
        <p:nvPicPr>
          <p:cNvPr id="24" name="Graphic 23" descr="Chat">
            <a:extLst>
              <a:ext uri="{FF2B5EF4-FFF2-40B4-BE49-F238E27FC236}">
                <a16:creationId xmlns:a16="http://schemas.microsoft.com/office/drawing/2014/main" id="{C2D1B137-DEA0-C645-9B7F-6699F429E5D0}"/>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242264" y="4052853"/>
            <a:ext cx="914400" cy="914400"/>
          </a:xfrm>
          <a:prstGeom prst="rect">
            <a:avLst/>
          </a:prstGeom>
        </p:spPr>
      </p:pic>
      <p:pic>
        <p:nvPicPr>
          <p:cNvPr id="28" name="Graphic 27" descr="Customer review">
            <a:extLst>
              <a:ext uri="{FF2B5EF4-FFF2-40B4-BE49-F238E27FC236}">
                <a16:creationId xmlns:a16="http://schemas.microsoft.com/office/drawing/2014/main" id="{B9F69535-75B6-BB47-9ED2-2F14FD84FE26}"/>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6011316" y="2371747"/>
            <a:ext cx="914400" cy="914400"/>
          </a:xfrm>
          <a:prstGeom prst="rect">
            <a:avLst/>
          </a:prstGeom>
        </p:spPr>
      </p:pic>
      <p:sp>
        <p:nvSpPr>
          <p:cNvPr id="17" name="Freeform 16">
            <a:extLst>
              <a:ext uri="{FF2B5EF4-FFF2-40B4-BE49-F238E27FC236}">
                <a16:creationId xmlns:a16="http://schemas.microsoft.com/office/drawing/2014/main" id="{995AC09D-3F29-4A4D-AADE-C0CF6D1B4F6C}"/>
              </a:ext>
            </a:extLst>
          </p:cNvPr>
          <p:cNvSpPr/>
          <p:nvPr/>
        </p:nvSpPr>
        <p:spPr>
          <a:xfrm>
            <a:off x="9601200" y="-21771"/>
            <a:ext cx="2590800" cy="6901542"/>
          </a:xfrm>
          <a:custGeom>
            <a:avLst/>
            <a:gdLst>
              <a:gd name="connsiteX0" fmla="*/ 0 w 2590800"/>
              <a:gd name="connsiteY0" fmla="*/ 0 h 6901542"/>
              <a:gd name="connsiteX1" fmla="*/ 1937657 w 2590800"/>
              <a:gd name="connsiteY1" fmla="*/ 6901542 h 6901542"/>
              <a:gd name="connsiteX2" fmla="*/ 2590800 w 2590800"/>
              <a:gd name="connsiteY2" fmla="*/ 6879771 h 6901542"/>
              <a:gd name="connsiteX3" fmla="*/ 2590800 w 2590800"/>
              <a:gd name="connsiteY3" fmla="*/ 0 h 6901542"/>
              <a:gd name="connsiteX4" fmla="*/ 0 w 2590800"/>
              <a:gd name="connsiteY4" fmla="*/ 0 h 6901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90800" h="6901542">
                <a:moveTo>
                  <a:pt x="0" y="0"/>
                </a:moveTo>
                <a:lnTo>
                  <a:pt x="1937657" y="6901542"/>
                </a:lnTo>
                <a:lnTo>
                  <a:pt x="2590800" y="6879771"/>
                </a:lnTo>
                <a:lnTo>
                  <a:pt x="2590800" y="0"/>
                </a:lnTo>
                <a:lnTo>
                  <a:pt x="0" y="0"/>
                </a:lnTo>
                <a:close/>
              </a:path>
            </a:pathLst>
          </a:custGeom>
          <a:solidFill>
            <a:srgbClr val="C677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3" name="Group 22">
            <a:extLst>
              <a:ext uri="{FF2B5EF4-FFF2-40B4-BE49-F238E27FC236}">
                <a16:creationId xmlns:a16="http://schemas.microsoft.com/office/drawing/2014/main" id="{C0AE19DD-96ED-E54B-AD76-264C234B7913}"/>
              </a:ext>
            </a:extLst>
          </p:cNvPr>
          <p:cNvGrpSpPr/>
          <p:nvPr/>
        </p:nvGrpSpPr>
        <p:grpSpPr>
          <a:xfrm>
            <a:off x="3943345" y="5248119"/>
            <a:ext cx="3108427" cy="1034125"/>
            <a:chOff x="2380951" y="3876941"/>
            <a:chExt cx="2040351" cy="1034125"/>
          </a:xfrm>
        </p:grpSpPr>
        <p:sp>
          <p:nvSpPr>
            <p:cNvPr id="25" name="Google Shape;230;p29">
              <a:extLst>
                <a:ext uri="{FF2B5EF4-FFF2-40B4-BE49-F238E27FC236}">
                  <a16:creationId xmlns:a16="http://schemas.microsoft.com/office/drawing/2014/main" id="{2F291F47-DD1B-8849-8069-2E51EBFA5DFC}"/>
                </a:ext>
              </a:extLst>
            </p:cNvPr>
            <p:cNvSpPr txBox="1">
              <a:spLocks/>
            </p:cNvSpPr>
            <p:nvPr/>
          </p:nvSpPr>
          <p:spPr>
            <a:xfrm>
              <a:off x="2510876" y="3876941"/>
              <a:ext cx="1780500" cy="50370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3600" kern="1200">
                  <a:solidFill>
                    <a:schemeClr val="tx2"/>
                  </a:solidFill>
                  <a:latin typeface="+mj-lt"/>
                  <a:ea typeface="+mj-ea"/>
                  <a:cs typeface="+mj-cs"/>
                </a:defRPr>
              </a:lvl1pPr>
            </a:lstStyle>
            <a:p>
              <a:pPr algn="ctr">
                <a:spcBef>
                  <a:spcPts val="0"/>
                </a:spcBef>
              </a:pPr>
              <a:r>
                <a:rPr lang="en-US" sz="2400" b="1" dirty="0"/>
                <a:t>IF DUTY CALLS</a:t>
              </a:r>
            </a:p>
          </p:txBody>
        </p:sp>
        <p:sp>
          <p:nvSpPr>
            <p:cNvPr id="26" name="Google Shape;231;p29">
              <a:extLst>
                <a:ext uri="{FF2B5EF4-FFF2-40B4-BE49-F238E27FC236}">
                  <a16:creationId xmlns:a16="http://schemas.microsoft.com/office/drawing/2014/main" id="{7C347FD5-0E81-974D-90F2-5145E1E5883D}"/>
                </a:ext>
              </a:extLst>
            </p:cNvPr>
            <p:cNvSpPr txBox="1">
              <a:spLocks/>
            </p:cNvSpPr>
            <p:nvPr/>
          </p:nvSpPr>
          <p:spPr>
            <a:xfrm>
              <a:off x="2380951" y="4263366"/>
              <a:ext cx="2040351" cy="647700"/>
            </a:xfrm>
            <a:prstGeom prst="rect">
              <a:avLst/>
            </a:prstGeom>
          </p:spPr>
          <p:txBody>
            <a:bodyPr spcFirstLastPara="1" wrap="square" lIns="91425" tIns="91425" rIns="91425" bIns="91425" anchor="t" anchorCtr="0">
              <a:noAutofit/>
            </a:bodyPr>
            <a:lstStyle>
              <a:lvl1pPr marL="228600" indent="-228600" algn="l" defTabSz="914400" rtl="0" eaLnBrk="1" latinLnBrk="0" hangingPunct="1">
                <a:lnSpc>
                  <a:spcPct val="100000"/>
                </a:lnSpc>
                <a:spcBef>
                  <a:spcPts val="1000"/>
                </a:spcBef>
                <a:buSzPct val="70000"/>
                <a:buFont typeface="Arial" panose="020B0604020202020204" pitchFamily="34" charset="0"/>
                <a:buChar char="•"/>
                <a:defRPr sz="2400" kern="1200">
                  <a:solidFill>
                    <a:schemeClr val="tx2"/>
                  </a:solidFill>
                  <a:latin typeface="+mj-lt"/>
                  <a:ea typeface="+mn-ea"/>
                  <a:cs typeface="+mn-cs"/>
                </a:defRPr>
              </a:lvl1pPr>
              <a:lvl2pPr marL="685800" indent="-228600" algn="l" defTabSz="914400" rtl="0" eaLnBrk="1" latinLnBrk="0" hangingPunct="1">
                <a:lnSpc>
                  <a:spcPct val="100000"/>
                </a:lnSpc>
                <a:spcBef>
                  <a:spcPts val="500"/>
                </a:spcBef>
                <a:buSzPct val="70000"/>
                <a:buFont typeface="Arial" panose="020B0604020202020204" pitchFamily="34" charset="0"/>
                <a:buChar char="•"/>
                <a:defRPr sz="2000" kern="1200">
                  <a:solidFill>
                    <a:schemeClr val="tx2"/>
                  </a:solidFill>
                  <a:latin typeface="+mj-lt"/>
                  <a:ea typeface="+mn-ea"/>
                  <a:cs typeface="+mn-cs"/>
                </a:defRPr>
              </a:lvl2pPr>
              <a:lvl3pPr marL="1143000" indent="-228600" algn="l" defTabSz="914400" rtl="0" eaLnBrk="1" latinLnBrk="0" hangingPunct="1">
                <a:lnSpc>
                  <a:spcPct val="100000"/>
                </a:lnSpc>
                <a:spcBef>
                  <a:spcPts val="500"/>
                </a:spcBef>
                <a:buSzPct val="70000"/>
                <a:buFont typeface="Arial" panose="020B0604020202020204" pitchFamily="34" charset="0"/>
                <a:buChar char="•"/>
                <a:defRPr sz="1800" kern="1200">
                  <a:solidFill>
                    <a:schemeClr val="tx2"/>
                  </a:solidFill>
                  <a:latin typeface="+mj-lt"/>
                  <a:ea typeface="+mn-ea"/>
                  <a:cs typeface="+mn-cs"/>
                </a:defRPr>
              </a:lvl3pPr>
              <a:lvl4pPr marL="1600200" indent="-228600" algn="l" defTabSz="914400" rtl="0" eaLnBrk="1" latinLnBrk="0" hangingPunct="1">
                <a:lnSpc>
                  <a:spcPct val="100000"/>
                </a:lnSpc>
                <a:spcBef>
                  <a:spcPts val="500"/>
                </a:spcBef>
                <a:buSzPct val="70000"/>
                <a:buFont typeface="Arial" panose="020B0604020202020204" pitchFamily="34" charset="0"/>
                <a:buChar char="•"/>
                <a:defRPr sz="1600" kern="1200">
                  <a:solidFill>
                    <a:schemeClr val="tx2"/>
                  </a:solidFill>
                  <a:latin typeface="+mj-lt"/>
                  <a:ea typeface="+mn-ea"/>
                  <a:cs typeface="+mn-cs"/>
                </a:defRPr>
              </a:lvl4pPr>
              <a:lvl5pPr marL="2057400" indent="-228600" algn="l" defTabSz="914400" rtl="0" eaLnBrk="1" latinLnBrk="0" hangingPunct="1">
                <a:lnSpc>
                  <a:spcPct val="100000"/>
                </a:lnSpc>
                <a:spcBef>
                  <a:spcPts val="500"/>
                </a:spcBef>
                <a:buSzPct val="70000"/>
                <a:buFont typeface="Arial" panose="020B0604020202020204" pitchFamily="34" charset="0"/>
                <a:buChar char="•"/>
                <a:defRPr sz="1600" kern="1200">
                  <a:solidFill>
                    <a:schemeClr val="tx2"/>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Font typeface="Arial" panose="020B0604020202020204" pitchFamily="34" charset="0"/>
                <a:buNone/>
              </a:pPr>
              <a:r>
                <a:rPr lang="en-US" sz="1800" dirty="0">
                  <a:latin typeface="Calibri" panose="020F0502020204030204" pitchFamily="34" charset="0"/>
                  <a:cs typeface="Calibri" panose="020F0502020204030204" pitchFamily="34" charset="0"/>
                </a:rPr>
                <a:t>Leave to do what you need</a:t>
              </a:r>
            </a:p>
            <a:p>
              <a:pPr marL="0" indent="0" algn="ctr">
                <a:spcBef>
                  <a:spcPts val="0"/>
                </a:spcBef>
                <a:buFont typeface="Arial" panose="020B0604020202020204" pitchFamily="34" charset="0"/>
                <a:buNone/>
              </a:pPr>
              <a:r>
                <a:rPr lang="en-US" sz="1800" dirty="0">
                  <a:latin typeface="Calibri" panose="020F0502020204030204" pitchFamily="34" charset="0"/>
                  <a:cs typeface="Calibri" panose="020F0502020204030204" pitchFamily="34" charset="0"/>
                </a:rPr>
                <a:t>Come back when you can</a:t>
              </a:r>
            </a:p>
          </p:txBody>
        </p:sp>
      </p:grpSp>
      <p:pic>
        <p:nvPicPr>
          <p:cNvPr id="27" name="Graphic 26" descr="Run with solid fill">
            <a:extLst>
              <a:ext uri="{FF2B5EF4-FFF2-40B4-BE49-F238E27FC236}">
                <a16:creationId xmlns:a16="http://schemas.microsoft.com/office/drawing/2014/main" id="{74DAE10D-5E91-7B4F-A6B9-F508F657F004}"/>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3218128" y="5328088"/>
            <a:ext cx="914400" cy="914400"/>
          </a:xfrm>
          <a:prstGeom prst="rect">
            <a:avLst/>
          </a:prstGeom>
        </p:spPr>
      </p:pic>
    </p:spTree>
    <p:extLst>
      <p:ext uri="{BB962C8B-B14F-4D97-AF65-F5344CB8AC3E}">
        <p14:creationId xmlns:p14="http://schemas.microsoft.com/office/powerpoint/2010/main" val="9872396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rapezoid 2">
            <a:extLst>
              <a:ext uri="{FF2B5EF4-FFF2-40B4-BE49-F238E27FC236}">
                <a16:creationId xmlns:a16="http://schemas.microsoft.com/office/drawing/2014/main" id="{B3593789-A955-4F41-B00F-07E0775AF559}"/>
              </a:ext>
            </a:extLst>
          </p:cNvPr>
          <p:cNvSpPr/>
          <p:nvPr/>
        </p:nvSpPr>
        <p:spPr>
          <a:xfrm>
            <a:off x="556415" y="0"/>
            <a:ext cx="11399209" cy="6858001"/>
          </a:xfrm>
          <a:prstGeom prst="trapezoid">
            <a:avLst/>
          </a:prstGeom>
          <a:solidFill>
            <a:srgbClr val="9D0003">
              <a:alpha val="2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7CD6C07D-1835-0346-A1D0-CF7E1B0412ED}"/>
              </a:ext>
            </a:extLst>
          </p:cNvPr>
          <p:cNvSpPr>
            <a:spLocks noGrp="1"/>
          </p:cNvSpPr>
          <p:nvPr>
            <p:ph type="title"/>
          </p:nvPr>
        </p:nvSpPr>
        <p:spPr>
          <a:xfrm>
            <a:off x="320040" y="697229"/>
            <a:ext cx="11871960" cy="640080"/>
          </a:xfrm>
        </p:spPr>
        <p:txBody>
          <a:bodyPr>
            <a:normAutofit/>
          </a:bodyPr>
          <a:lstStyle/>
          <a:p>
            <a:r>
              <a:rPr lang="en-US" sz="3600" b="1" cap="none" dirty="0">
                <a:solidFill>
                  <a:srgbClr val="9D0003"/>
                </a:solidFill>
                <a:latin typeface="Goudy Old Style" panose="02020502050305020303" pitchFamily="18" charset="77"/>
                <a:cs typeface="Arial Narrow" panose="020B0604020202020204" pitchFamily="34" charset="0"/>
              </a:rPr>
              <a:t>Introductions</a:t>
            </a:r>
          </a:p>
        </p:txBody>
      </p:sp>
      <p:sp>
        <p:nvSpPr>
          <p:cNvPr id="4" name="Oval 3">
            <a:extLst>
              <a:ext uri="{FF2B5EF4-FFF2-40B4-BE49-F238E27FC236}">
                <a16:creationId xmlns:a16="http://schemas.microsoft.com/office/drawing/2014/main" id="{76EC4033-04AB-6748-B96C-5583860F50DE}"/>
              </a:ext>
            </a:extLst>
          </p:cNvPr>
          <p:cNvSpPr/>
          <p:nvPr/>
        </p:nvSpPr>
        <p:spPr>
          <a:xfrm>
            <a:off x="-320040" y="697229"/>
            <a:ext cx="640080" cy="640080"/>
          </a:xfrm>
          <a:prstGeom prst="ellipse">
            <a:avLst/>
          </a:prstGeom>
          <a:solidFill>
            <a:srgbClr val="9D0003">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rapezoid 4">
            <a:extLst>
              <a:ext uri="{FF2B5EF4-FFF2-40B4-BE49-F238E27FC236}">
                <a16:creationId xmlns:a16="http://schemas.microsoft.com/office/drawing/2014/main" id="{ADF2F099-2406-A441-86FC-CFB7D7AAEC43}"/>
              </a:ext>
            </a:extLst>
          </p:cNvPr>
          <p:cNvSpPr/>
          <p:nvPr/>
        </p:nvSpPr>
        <p:spPr>
          <a:xfrm>
            <a:off x="3694923" y="0"/>
            <a:ext cx="4744460" cy="6858000"/>
          </a:xfrm>
          <a:prstGeom prst="trapezoid">
            <a:avLst/>
          </a:prstGeom>
          <a:solidFill>
            <a:srgbClr val="9D0003">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AD7F70E3-EBA9-4947-A02E-E50C3915F1BC}"/>
              </a:ext>
            </a:extLst>
          </p:cNvPr>
          <p:cNvSpPr txBox="1"/>
          <p:nvPr/>
        </p:nvSpPr>
        <p:spPr>
          <a:xfrm>
            <a:off x="2034344" y="3549403"/>
            <a:ext cx="1309707" cy="1077218"/>
          </a:xfrm>
          <a:prstGeom prst="rect">
            <a:avLst/>
          </a:prstGeom>
          <a:noFill/>
        </p:spPr>
        <p:txBody>
          <a:bodyPr wrap="square" rtlCol="0">
            <a:spAutoFit/>
          </a:bodyPr>
          <a:lstStyle/>
          <a:p>
            <a:pPr algn="ctr"/>
            <a:r>
              <a:rPr lang="en-US" sz="3200" dirty="0">
                <a:latin typeface="Calibri" panose="020F0502020204030204" pitchFamily="34" charset="0"/>
                <a:cs typeface="Calibri" panose="020F0502020204030204" pitchFamily="34" charset="0"/>
              </a:rPr>
              <a:t>Your Name</a:t>
            </a:r>
          </a:p>
        </p:txBody>
      </p:sp>
      <p:sp>
        <p:nvSpPr>
          <p:cNvPr id="8" name="TextBox 7">
            <a:extLst>
              <a:ext uri="{FF2B5EF4-FFF2-40B4-BE49-F238E27FC236}">
                <a16:creationId xmlns:a16="http://schemas.microsoft.com/office/drawing/2014/main" id="{DE15C793-C81A-264A-904E-DB52C53B7029}"/>
              </a:ext>
            </a:extLst>
          </p:cNvPr>
          <p:cNvSpPr txBox="1"/>
          <p:nvPr/>
        </p:nvSpPr>
        <p:spPr>
          <a:xfrm>
            <a:off x="4753791" y="4116721"/>
            <a:ext cx="2808152" cy="1569660"/>
          </a:xfrm>
          <a:prstGeom prst="rect">
            <a:avLst/>
          </a:prstGeom>
          <a:noFill/>
        </p:spPr>
        <p:txBody>
          <a:bodyPr wrap="square" rtlCol="0">
            <a:spAutoFit/>
          </a:bodyPr>
          <a:lstStyle/>
          <a:p>
            <a:pPr algn="ctr"/>
            <a:r>
              <a:rPr lang="en-US" sz="3200" dirty="0">
                <a:latin typeface="Calibri" panose="020F0502020204030204" pitchFamily="34" charset="0"/>
                <a:cs typeface="Calibri" panose="020F0502020204030204" pitchFamily="34" charset="0"/>
              </a:rPr>
              <a:t>Who you are caring for and their diagnosis</a:t>
            </a:r>
          </a:p>
        </p:txBody>
      </p:sp>
      <p:sp>
        <p:nvSpPr>
          <p:cNvPr id="13" name="TextBox 12">
            <a:extLst>
              <a:ext uri="{FF2B5EF4-FFF2-40B4-BE49-F238E27FC236}">
                <a16:creationId xmlns:a16="http://schemas.microsoft.com/office/drawing/2014/main" id="{C6DC4899-EC51-BE4C-BE97-ED59CDC8738E}"/>
              </a:ext>
            </a:extLst>
          </p:cNvPr>
          <p:cNvSpPr txBox="1"/>
          <p:nvPr/>
        </p:nvSpPr>
        <p:spPr>
          <a:xfrm>
            <a:off x="8364739" y="3549403"/>
            <a:ext cx="2626723" cy="1569660"/>
          </a:xfrm>
          <a:prstGeom prst="rect">
            <a:avLst/>
          </a:prstGeom>
          <a:noFill/>
        </p:spPr>
        <p:txBody>
          <a:bodyPr wrap="square" rtlCol="0">
            <a:spAutoFit/>
          </a:bodyPr>
          <a:lstStyle/>
          <a:p>
            <a:pPr algn="ctr"/>
            <a:r>
              <a:rPr lang="en-US" sz="3200" dirty="0">
                <a:latin typeface="Calibri" panose="020F0502020204030204" pitchFamily="34" charset="0"/>
                <a:cs typeface="Calibri" panose="020F0502020204030204" pitchFamily="34" charset="0"/>
              </a:rPr>
              <a:t>One thing you hope to learn today</a:t>
            </a:r>
          </a:p>
        </p:txBody>
      </p:sp>
      <p:pic>
        <p:nvPicPr>
          <p:cNvPr id="9" name="Graphic 8" descr="Handshake">
            <a:extLst>
              <a:ext uri="{FF2B5EF4-FFF2-40B4-BE49-F238E27FC236}">
                <a16:creationId xmlns:a16="http://schemas.microsoft.com/office/drawing/2014/main" id="{EE7EFF8A-276A-8A4F-A3F4-A37EA4BCE0B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905696" y="287090"/>
            <a:ext cx="4380607" cy="4380607"/>
          </a:xfrm>
          <a:prstGeom prst="rect">
            <a:avLst/>
          </a:prstGeom>
        </p:spPr>
      </p:pic>
    </p:spTree>
    <p:extLst>
      <p:ext uri="{BB962C8B-B14F-4D97-AF65-F5344CB8AC3E}">
        <p14:creationId xmlns:p14="http://schemas.microsoft.com/office/powerpoint/2010/main" val="35361815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D6C07D-1835-0346-A1D0-CF7E1B0412ED}"/>
              </a:ext>
            </a:extLst>
          </p:cNvPr>
          <p:cNvSpPr>
            <a:spLocks noGrp="1"/>
          </p:cNvSpPr>
          <p:nvPr>
            <p:ph type="title"/>
          </p:nvPr>
        </p:nvSpPr>
        <p:spPr>
          <a:xfrm>
            <a:off x="320040" y="697229"/>
            <a:ext cx="11871960" cy="640080"/>
          </a:xfrm>
        </p:spPr>
        <p:txBody>
          <a:bodyPr>
            <a:normAutofit/>
          </a:bodyPr>
          <a:lstStyle/>
          <a:p>
            <a:r>
              <a:rPr lang="en-US" sz="3600" b="1" cap="none" dirty="0">
                <a:solidFill>
                  <a:srgbClr val="9D0003"/>
                </a:solidFill>
                <a:latin typeface="Goudy Old Style" panose="02020502050305020303" pitchFamily="18" charset="77"/>
                <a:cs typeface="Arial Narrow" panose="020B0604020202020204" pitchFamily="34" charset="0"/>
              </a:rPr>
              <a:t>Today’s Topics</a:t>
            </a:r>
          </a:p>
        </p:txBody>
      </p:sp>
      <p:sp>
        <p:nvSpPr>
          <p:cNvPr id="4" name="Oval 3">
            <a:extLst>
              <a:ext uri="{FF2B5EF4-FFF2-40B4-BE49-F238E27FC236}">
                <a16:creationId xmlns:a16="http://schemas.microsoft.com/office/drawing/2014/main" id="{76EC4033-04AB-6748-B96C-5583860F50DE}"/>
              </a:ext>
            </a:extLst>
          </p:cNvPr>
          <p:cNvSpPr/>
          <p:nvPr/>
        </p:nvSpPr>
        <p:spPr>
          <a:xfrm>
            <a:off x="-320040" y="697229"/>
            <a:ext cx="640080" cy="640080"/>
          </a:xfrm>
          <a:prstGeom prst="ellipse">
            <a:avLst/>
          </a:prstGeom>
          <a:solidFill>
            <a:srgbClr val="9D00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Oval 4">
            <a:extLst>
              <a:ext uri="{FF2B5EF4-FFF2-40B4-BE49-F238E27FC236}">
                <a16:creationId xmlns:a16="http://schemas.microsoft.com/office/drawing/2014/main" id="{0D754653-061C-F241-A4D7-D575BC283332}"/>
              </a:ext>
            </a:extLst>
          </p:cNvPr>
          <p:cNvSpPr>
            <a:spLocks noChangeAspect="1"/>
          </p:cNvSpPr>
          <p:nvPr/>
        </p:nvSpPr>
        <p:spPr>
          <a:xfrm>
            <a:off x="2438400" y="2084070"/>
            <a:ext cx="1371600" cy="1371600"/>
          </a:xfrm>
          <a:prstGeom prst="ellipse">
            <a:avLst/>
          </a:prstGeom>
          <a:solidFill>
            <a:srgbClr val="9D0003">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Oval 5">
            <a:extLst>
              <a:ext uri="{FF2B5EF4-FFF2-40B4-BE49-F238E27FC236}">
                <a16:creationId xmlns:a16="http://schemas.microsoft.com/office/drawing/2014/main" id="{4FD2DBF0-80E6-6B44-BD87-6964AFC496B8}"/>
              </a:ext>
            </a:extLst>
          </p:cNvPr>
          <p:cNvSpPr>
            <a:spLocks noChangeAspect="1"/>
          </p:cNvSpPr>
          <p:nvPr/>
        </p:nvSpPr>
        <p:spPr>
          <a:xfrm>
            <a:off x="5734178" y="2084070"/>
            <a:ext cx="1371600" cy="1371600"/>
          </a:xfrm>
          <a:prstGeom prst="ellipse">
            <a:avLst/>
          </a:prstGeom>
          <a:solidFill>
            <a:srgbClr val="9D0003">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Oval 6">
            <a:extLst>
              <a:ext uri="{FF2B5EF4-FFF2-40B4-BE49-F238E27FC236}">
                <a16:creationId xmlns:a16="http://schemas.microsoft.com/office/drawing/2014/main" id="{B4D6BCC4-006B-8D4B-9476-ABCABD1710E8}"/>
              </a:ext>
            </a:extLst>
          </p:cNvPr>
          <p:cNvSpPr>
            <a:spLocks noChangeAspect="1"/>
          </p:cNvSpPr>
          <p:nvPr/>
        </p:nvSpPr>
        <p:spPr>
          <a:xfrm>
            <a:off x="8839200" y="2084070"/>
            <a:ext cx="1371600" cy="1371600"/>
          </a:xfrm>
          <a:prstGeom prst="ellipse">
            <a:avLst/>
          </a:prstGeom>
          <a:solidFill>
            <a:srgbClr val="9D0003">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a:extLst>
              <a:ext uri="{FF2B5EF4-FFF2-40B4-BE49-F238E27FC236}">
                <a16:creationId xmlns:a16="http://schemas.microsoft.com/office/drawing/2014/main" id="{66B2AC51-8CAE-E140-939D-7C6594349849}"/>
              </a:ext>
            </a:extLst>
          </p:cNvPr>
          <p:cNvSpPr txBox="1"/>
          <p:nvPr/>
        </p:nvSpPr>
        <p:spPr>
          <a:xfrm>
            <a:off x="2306508" y="3745231"/>
            <a:ext cx="1635383" cy="830997"/>
          </a:xfrm>
          <a:prstGeom prst="rect">
            <a:avLst/>
          </a:prstGeom>
          <a:noFill/>
        </p:spPr>
        <p:txBody>
          <a:bodyPr wrap="none" rtlCol="0">
            <a:spAutoFit/>
          </a:bodyPr>
          <a:lstStyle/>
          <a:p>
            <a:pPr algn="ctr"/>
            <a:r>
              <a:rPr lang="en-US" sz="2400" dirty="0">
                <a:latin typeface="Calibri" panose="020F0502020204030204" pitchFamily="34" charset="0"/>
                <a:cs typeface="Calibri" panose="020F0502020204030204" pitchFamily="34" charset="0"/>
              </a:rPr>
              <a:t>Challenging</a:t>
            </a:r>
          </a:p>
          <a:p>
            <a:pPr algn="ctr"/>
            <a:r>
              <a:rPr lang="en-US" sz="2400" dirty="0">
                <a:latin typeface="Calibri" panose="020F0502020204030204" pitchFamily="34" charset="0"/>
                <a:cs typeface="Calibri" panose="020F0502020204030204" pitchFamily="34" charset="0"/>
              </a:rPr>
              <a:t>Behaviors</a:t>
            </a:r>
          </a:p>
        </p:txBody>
      </p:sp>
      <p:sp>
        <p:nvSpPr>
          <p:cNvPr id="9" name="TextBox 8">
            <a:extLst>
              <a:ext uri="{FF2B5EF4-FFF2-40B4-BE49-F238E27FC236}">
                <a16:creationId xmlns:a16="http://schemas.microsoft.com/office/drawing/2014/main" id="{29F0CBEF-6242-3C4B-AB98-9D478BCF27DB}"/>
              </a:ext>
            </a:extLst>
          </p:cNvPr>
          <p:cNvSpPr txBox="1"/>
          <p:nvPr/>
        </p:nvSpPr>
        <p:spPr>
          <a:xfrm>
            <a:off x="5612866" y="3745230"/>
            <a:ext cx="1614223" cy="830997"/>
          </a:xfrm>
          <a:prstGeom prst="rect">
            <a:avLst/>
          </a:prstGeom>
          <a:noFill/>
        </p:spPr>
        <p:txBody>
          <a:bodyPr wrap="none" rtlCol="0">
            <a:spAutoFit/>
          </a:bodyPr>
          <a:lstStyle/>
          <a:p>
            <a:pPr algn="ctr"/>
            <a:r>
              <a:rPr lang="en-US" sz="2400" dirty="0">
                <a:latin typeface="Calibri" panose="020F0502020204030204" pitchFamily="34" charset="0"/>
                <a:cs typeface="Calibri" panose="020F0502020204030204" pitchFamily="34" charset="0"/>
              </a:rPr>
              <a:t>Anatomy</a:t>
            </a:r>
          </a:p>
          <a:p>
            <a:pPr algn="ctr"/>
            <a:r>
              <a:rPr lang="en-US" sz="2400" dirty="0">
                <a:latin typeface="Calibri" panose="020F0502020204030204" pitchFamily="34" charset="0"/>
                <a:cs typeface="Calibri" panose="020F0502020204030204" pitchFamily="34" charset="0"/>
              </a:rPr>
              <a:t>of Behavior</a:t>
            </a:r>
          </a:p>
        </p:txBody>
      </p:sp>
      <p:sp>
        <p:nvSpPr>
          <p:cNvPr id="10" name="TextBox 9">
            <a:extLst>
              <a:ext uri="{FF2B5EF4-FFF2-40B4-BE49-F238E27FC236}">
                <a16:creationId xmlns:a16="http://schemas.microsoft.com/office/drawing/2014/main" id="{00314138-7E00-DA4D-84B2-FFCB4201FF61}"/>
              </a:ext>
            </a:extLst>
          </p:cNvPr>
          <p:cNvSpPr txBox="1"/>
          <p:nvPr/>
        </p:nvSpPr>
        <p:spPr>
          <a:xfrm>
            <a:off x="8657678" y="3745229"/>
            <a:ext cx="1734642" cy="830997"/>
          </a:xfrm>
          <a:prstGeom prst="rect">
            <a:avLst/>
          </a:prstGeom>
          <a:noFill/>
        </p:spPr>
        <p:txBody>
          <a:bodyPr wrap="none" rtlCol="0">
            <a:spAutoFit/>
          </a:bodyPr>
          <a:lstStyle/>
          <a:p>
            <a:pPr algn="ctr"/>
            <a:r>
              <a:rPr lang="en-US" sz="2400" dirty="0">
                <a:latin typeface="Calibri" panose="020F0502020204030204" pitchFamily="34" charset="0"/>
                <a:cs typeface="Calibri" panose="020F0502020204030204" pitchFamily="34" charset="0"/>
              </a:rPr>
              <a:t>Step by Step</a:t>
            </a:r>
          </a:p>
          <a:p>
            <a:pPr algn="ctr"/>
            <a:r>
              <a:rPr lang="en-US" sz="2400" dirty="0">
                <a:latin typeface="Calibri" panose="020F0502020204030204" pitchFamily="34" charset="0"/>
                <a:cs typeface="Calibri" panose="020F0502020204030204" pitchFamily="34" charset="0"/>
              </a:rPr>
              <a:t>Examples</a:t>
            </a:r>
          </a:p>
        </p:txBody>
      </p:sp>
      <p:pic>
        <p:nvPicPr>
          <p:cNvPr id="11" name="Picture 10" descr="A picture containing stool&#10;&#10;Description automatically generated">
            <a:extLst>
              <a:ext uri="{FF2B5EF4-FFF2-40B4-BE49-F238E27FC236}">
                <a16:creationId xmlns:a16="http://schemas.microsoft.com/office/drawing/2014/main" id="{EFCB992A-6A1C-E444-AD69-81291E88BEA5}"/>
              </a:ext>
            </a:extLst>
          </p:cNvPr>
          <p:cNvPicPr>
            <a:picLocks noChangeAspect="1"/>
          </p:cNvPicPr>
          <p:nvPr/>
        </p:nvPicPr>
        <p:blipFill>
          <a:blip r:embed="rId3" cstate="screen">
            <a:biLevel thresh="25000"/>
            <a:extLst>
              <a:ext uri="{BEBA8EAE-BF5A-486C-A8C5-ECC9F3942E4B}">
                <a14:imgProps xmlns:a14="http://schemas.microsoft.com/office/drawing/2010/main">
                  <a14:imgLayer r:embed="rId4">
                    <a14:imgEffect>
                      <a14:backgroundRemoval t="4011" b="89840" l="6579" r="89474">
                        <a14:foregroundMark x1="42982" y1="17914" x2="42982" y2="17914"/>
                        <a14:foregroundMark x1="44737" y1="7487" x2="44737" y2="7487"/>
                        <a14:foregroundMark x1="54386" y1="52941" x2="54386" y2="52941"/>
                        <a14:foregroundMark x1="60965" y1="79144" x2="60965" y2="79144"/>
                        <a14:foregroundMark x1="27193" y1="81283" x2="27193" y2="81283"/>
                        <a14:foregroundMark x1="10088" y1="49733" x2="10088" y2="49733"/>
                        <a14:foregroundMark x1="45175" y1="4813" x2="45175" y2="4813"/>
                        <a14:foregroundMark x1="43421" y1="4011" x2="43421" y2="4011"/>
                        <a14:foregroundMark x1="6579" y1="50535" x2="6579" y2="50535"/>
                        <a14:foregroundMark x1="44737" y1="4278" x2="44737" y2="4278"/>
                        <a14:foregroundMark x1="85526" y1="71658" x2="85526" y2="71658"/>
                      </a14:backgroundRemoval>
                    </a14:imgEffect>
                    <a14:imgEffect>
                      <a14:colorTemperature colorTemp="1500"/>
                    </a14:imgEffect>
                    <a14:imgEffect>
                      <a14:saturation sat="0"/>
                    </a14:imgEffect>
                  </a14:imgLayer>
                </a14:imgProps>
              </a:ext>
              <a:ext uri="{28A0092B-C50C-407E-A947-70E740481C1C}">
                <a14:useLocalDpi xmlns:a14="http://schemas.microsoft.com/office/drawing/2010/main"/>
              </a:ext>
            </a:extLst>
          </a:blip>
          <a:stretch>
            <a:fillRect/>
          </a:stretch>
        </p:blipFill>
        <p:spPr>
          <a:xfrm>
            <a:off x="2845479" y="2312670"/>
            <a:ext cx="557442" cy="914400"/>
          </a:xfrm>
          <a:prstGeom prst="rect">
            <a:avLst/>
          </a:prstGeom>
        </p:spPr>
      </p:pic>
      <p:pic>
        <p:nvPicPr>
          <p:cNvPr id="15" name="Graphic 14" descr="Checklist">
            <a:extLst>
              <a:ext uri="{FF2B5EF4-FFF2-40B4-BE49-F238E27FC236}">
                <a16:creationId xmlns:a16="http://schemas.microsoft.com/office/drawing/2014/main" id="{BAA018E5-E02C-5649-97AB-DD1DD4942C8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084079" y="2312670"/>
            <a:ext cx="914400" cy="914400"/>
          </a:xfrm>
          <a:prstGeom prst="rect">
            <a:avLst/>
          </a:prstGeom>
        </p:spPr>
      </p:pic>
      <p:pic>
        <p:nvPicPr>
          <p:cNvPr id="17" name="Graphic 16" descr="Mental Health">
            <a:extLst>
              <a:ext uri="{FF2B5EF4-FFF2-40B4-BE49-F238E27FC236}">
                <a16:creationId xmlns:a16="http://schemas.microsoft.com/office/drawing/2014/main" id="{3A1FA96D-4421-4B4C-B8CD-E722FA678F2E}"/>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962777" y="2312670"/>
            <a:ext cx="914400" cy="914400"/>
          </a:xfrm>
          <a:prstGeom prst="rect">
            <a:avLst/>
          </a:prstGeom>
        </p:spPr>
      </p:pic>
    </p:spTree>
    <p:extLst>
      <p:ext uri="{BB962C8B-B14F-4D97-AF65-F5344CB8AC3E}">
        <p14:creationId xmlns:p14="http://schemas.microsoft.com/office/powerpoint/2010/main" val="27202114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D6C07D-1835-0346-A1D0-CF7E1B0412ED}"/>
              </a:ext>
            </a:extLst>
          </p:cNvPr>
          <p:cNvSpPr>
            <a:spLocks noGrp="1"/>
          </p:cNvSpPr>
          <p:nvPr>
            <p:ph type="title"/>
          </p:nvPr>
        </p:nvSpPr>
        <p:spPr>
          <a:xfrm>
            <a:off x="320040" y="697229"/>
            <a:ext cx="11871960" cy="640080"/>
          </a:xfrm>
        </p:spPr>
        <p:txBody>
          <a:bodyPr>
            <a:normAutofit/>
          </a:bodyPr>
          <a:lstStyle/>
          <a:p>
            <a:r>
              <a:rPr lang="en-US" sz="3600" b="1" cap="none" dirty="0">
                <a:solidFill>
                  <a:srgbClr val="9D0003"/>
                </a:solidFill>
                <a:latin typeface="Goudy Old Style" panose="02020502050305020303" pitchFamily="18" charset="77"/>
                <a:cs typeface="Arial Narrow" panose="020B0604020202020204" pitchFamily="34" charset="0"/>
              </a:rPr>
              <a:t>What are Challenging Behaviors?</a:t>
            </a:r>
          </a:p>
        </p:txBody>
      </p:sp>
      <p:sp>
        <p:nvSpPr>
          <p:cNvPr id="4" name="Oval 3">
            <a:extLst>
              <a:ext uri="{FF2B5EF4-FFF2-40B4-BE49-F238E27FC236}">
                <a16:creationId xmlns:a16="http://schemas.microsoft.com/office/drawing/2014/main" id="{76EC4033-04AB-6748-B96C-5583860F50DE}"/>
              </a:ext>
            </a:extLst>
          </p:cNvPr>
          <p:cNvSpPr/>
          <p:nvPr/>
        </p:nvSpPr>
        <p:spPr>
          <a:xfrm>
            <a:off x="-320040" y="697229"/>
            <a:ext cx="640080" cy="640080"/>
          </a:xfrm>
          <a:prstGeom prst="ellipse">
            <a:avLst/>
          </a:prstGeom>
          <a:solidFill>
            <a:srgbClr val="9D0003">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a:extLst>
              <a:ext uri="{FF2B5EF4-FFF2-40B4-BE49-F238E27FC236}">
                <a16:creationId xmlns:a16="http://schemas.microsoft.com/office/drawing/2014/main" id="{00314138-7E00-DA4D-84B2-FFCB4201FF61}"/>
              </a:ext>
            </a:extLst>
          </p:cNvPr>
          <p:cNvSpPr txBox="1"/>
          <p:nvPr/>
        </p:nvSpPr>
        <p:spPr>
          <a:xfrm>
            <a:off x="1386344" y="1853080"/>
            <a:ext cx="9735746" cy="1723549"/>
          </a:xfrm>
          <a:prstGeom prst="rect">
            <a:avLst/>
          </a:prstGeom>
          <a:noFill/>
        </p:spPr>
        <p:txBody>
          <a:bodyPr wrap="square" rtlCol="0">
            <a:spAutoFit/>
          </a:bodyPr>
          <a:lstStyle/>
          <a:p>
            <a:pPr marL="342900" indent="-342900">
              <a:spcAft>
                <a:spcPts val="600"/>
              </a:spcAft>
              <a:buClr>
                <a:srgbClr val="9D0003"/>
              </a:buClr>
              <a:buFont typeface="Arial" panose="020B0604020202020204" pitchFamily="34" charset="0"/>
              <a:buChar char="•"/>
            </a:pPr>
            <a:r>
              <a:rPr lang="en-US" sz="2400" dirty="0">
                <a:latin typeface="Calibri" panose="020F0502020204030204" pitchFamily="34" charset="0"/>
                <a:cs typeface="Calibri" panose="020F0502020204030204" pitchFamily="34" charset="0"/>
              </a:rPr>
              <a:t>Cause distress to both caregiver and person being cared for</a:t>
            </a:r>
          </a:p>
          <a:p>
            <a:pPr marL="342900" indent="-342900">
              <a:spcAft>
                <a:spcPts val="600"/>
              </a:spcAft>
              <a:buClr>
                <a:srgbClr val="9D0003"/>
              </a:buClr>
              <a:buFont typeface="Arial" panose="020B0604020202020204" pitchFamily="34" charset="0"/>
              <a:buChar char="•"/>
            </a:pPr>
            <a:r>
              <a:rPr lang="en-US" sz="2400" dirty="0">
                <a:latin typeface="Calibri" panose="020F0502020204030204" pitchFamily="34" charset="0"/>
                <a:cs typeface="Calibri" panose="020F0502020204030204" pitchFamily="34" charset="0"/>
              </a:rPr>
              <a:t>Aggression (either physical or verbal), agitation, apathy, wandering, sleep disturbances, inappropriate sexual behavior, paranoia, etc.</a:t>
            </a:r>
          </a:p>
          <a:p>
            <a:pPr marL="342900" indent="-342900">
              <a:spcAft>
                <a:spcPts val="600"/>
              </a:spcAft>
              <a:buClr>
                <a:srgbClr val="9D0003"/>
              </a:buClr>
              <a:buFont typeface="Arial" panose="020B0604020202020204" pitchFamily="34" charset="0"/>
              <a:buChar char="•"/>
            </a:pPr>
            <a:endParaRPr lang="en-US" sz="2400" dirty="0">
              <a:latin typeface="Calibri" panose="020F0502020204030204" pitchFamily="34" charset="0"/>
              <a:cs typeface="Calibri" panose="020F0502020204030204" pitchFamily="34" charset="0"/>
            </a:endParaRPr>
          </a:p>
        </p:txBody>
      </p:sp>
      <p:pic>
        <p:nvPicPr>
          <p:cNvPr id="5" name="Picture 4" descr="A close up of a logo&#10;&#10;Description automatically generated">
            <a:extLst>
              <a:ext uri="{FF2B5EF4-FFF2-40B4-BE49-F238E27FC236}">
                <a16:creationId xmlns:a16="http://schemas.microsoft.com/office/drawing/2014/main" id="{9AF51725-9D4E-CB41-B696-391767C00042}"/>
              </a:ext>
            </a:extLst>
          </p:cNvPr>
          <p:cNvPicPr>
            <a:picLocks noChangeAspect="1"/>
          </p:cNvPicPr>
          <p:nvPr/>
        </p:nvPicPr>
        <p:blipFill>
          <a:blip r:embed="rId3"/>
          <a:stretch>
            <a:fillRect/>
          </a:stretch>
        </p:blipFill>
        <p:spPr>
          <a:xfrm>
            <a:off x="8677469" y="3159489"/>
            <a:ext cx="2958894" cy="3231603"/>
          </a:xfrm>
          <a:prstGeom prst="rect">
            <a:avLst/>
          </a:prstGeom>
        </p:spPr>
      </p:pic>
      <p:sp>
        <p:nvSpPr>
          <p:cNvPr id="6" name="TextBox 5">
            <a:extLst>
              <a:ext uri="{FF2B5EF4-FFF2-40B4-BE49-F238E27FC236}">
                <a16:creationId xmlns:a16="http://schemas.microsoft.com/office/drawing/2014/main" id="{120E3732-B964-AE42-821C-2833E3C9C617}"/>
              </a:ext>
            </a:extLst>
          </p:cNvPr>
          <p:cNvSpPr txBox="1"/>
          <p:nvPr/>
        </p:nvSpPr>
        <p:spPr>
          <a:xfrm>
            <a:off x="1386344" y="3159489"/>
            <a:ext cx="7291125" cy="1969770"/>
          </a:xfrm>
          <a:prstGeom prst="rect">
            <a:avLst/>
          </a:prstGeom>
          <a:noFill/>
        </p:spPr>
        <p:txBody>
          <a:bodyPr wrap="square" rtlCol="0">
            <a:spAutoFit/>
          </a:bodyPr>
          <a:lstStyle/>
          <a:p>
            <a:pPr marL="342900" indent="-342900">
              <a:buClr>
                <a:srgbClr val="9D0003"/>
              </a:buClr>
              <a:buFont typeface="Arial" panose="020B0604020202020204" pitchFamily="34" charset="0"/>
              <a:buChar char="•"/>
            </a:pPr>
            <a:r>
              <a:rPr lang="en-US" sz="2400" dirty="0">
                <a:latin typeface="Calibri" panose="020F0502020204030204" pitchFamily="34" charset="0"/>
                <a:cs typeface="Calibri" panose="020F0502020204030204" pitchFamily="34" charset="0"/>
              </a:rPr>
              <a:t>Not “behaving badly”</a:t>
            </a:r>
          </a:p>
          <a:p>
            <a:pPr marL="800100" lvl="1" indent="-342900">
              <a:buClr>
                <a:srgbClr val="9D0003"/>
              </a:buClr>
              <a:buFont typeface="Arial" panose="020B0604020202020204" pitchFamily="34" charset="0"/>
              <a:buChar char="•"/>
            </a:pPr>
            <a:r>
              <a:rPr lang="en-US" sz="2000" dirty="0">
                <a:latin typeface="Calibri" panose="020F0502020204030204" pitchFamily="34" charset="0"/>
                <a:cs typeface="Calibri" panose="020F0502020204030204" pitchFamily="34" charset="0"/>
              </a:rPr>
              <a:t>Direct result of changes in brain</a:t>
            </a:r>
          </a:p>
          <a:p>
            <a:pPr marL="800100" lvl="1" indent="-342900">
              <a:buClr>
                <a:srgbClr val="9D0003"/>
              </a:buClr>
              <a:buFont typeface="Arial" panose="020B0604020202020204" pitchFamily="34" charset="0"/>
              <a:buChar char="•"/>
            </a:pPr>
            <a:r>
              <a:rPr lang="en-US" sz="2000" dirty="0">
                <a:latin typeface="Calibri" panose="020F0502020204030204" pitchFamily="34" charset="0"/>
                <a:cs typeface="Calibri" panose="020F0502020204030204" pitchFamily="34" charset="0"/>
              </a:rPr>
              <a:t>Caused by a general health issue (pain, dizziness, etc.)</a:t>
            </a:r>
          </a:p>
          <a:p>
            <a:pPr marL="800100" lvl="1" indent="-342900">
              <a:buClr>
                <a:srgbClr val="9D0003"/>
              </a:buClr>
              <a:buFont typeface="Arial" panose="020B0604020202020204" pitchFamily="34" charset="0"/>
              <a:buChar char="•"/>
            </a:pPr>
            <a:r>
              <a:rPr lang="en-US" sz="2000" dirty="0">
                <a:latin typeface="Calibri" panose="020F0502020204030204" pitchFamily="34" charset="0"/>
                <a:cs typeface="Calibri" panose="020F0502020204030204" pitchFamily="34" charset="0"/>
              </a:rPr>
              <a:t>Communication an unmet need (hunger, thirst, lights too bright, etc.)</a:t>
            </a:r>
          </a:p>
          <a:p>
            <a:endParaRPr lang="en-US"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905524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D6C07D-1835-0346-A1D0-CF7E1B0412ED}"/>
              </a:ext>
            </a:extLst>
          </p:cNvPr>
          <p:cNvSpPr>
            <a:spLocks noGrp="1"/>
          </p:cNvSpPr>
          <p:nvPr>
            <p:ph type="title"/>
          </p:nvPr>
        </p:nvSpPr>
        <p:spPr>
          <a:xfrm>
            <a:off x="320040" y="697229"/>
            <a:ext cx="11871960" cy="640080"/>
          </a:xfrm>
        </p:spPr>
        <p:txBody>
          <a:bodyPr>
            <a:normAutofit/>
          </a:bodyPr>
          <a:lstStyle/>
          <a:p>
            <a:r>
              <a:rPr lang="en-US" sz="3600" b="1" cap="none" dirty="0">
                <a:solidFill>
                  <a:srgbClr val="9D0003"/>
                </a:solidFill>
                <a:latin typeface="Goudy Old Style" panose="02020502050305020303" pitchFamily="18" charset="77"/>
                <a:cs typeface="Arial Narrow" panose="020B0604020202020204" pitchFamily="34" charset="0"/>
              </a:rPr>
              <a:t>The Three Parts of Behavior</a:t>
            </a:r>
          </a:p>
        </p:txBody>
      </p:sp>
      <p:sp>
        <p:nvSpPr>
          <p:cNvPr id="4" name="Oval 3">
            <a:extLst>
              <a:ext uri="{FF2B5EF4-FFF2-40B4-BE49-F238E27FC236}">
                <a16:creationId xmlns:a16="http://schemas.microsoft.com/office/drawing/2014/main" id="{76EC4033-04AB-6748-B96C-5583860F50DE}"/>
              </a:ext>
            </a:extLst>
          </p:cNvPr>
          <p:cNvSpPr/>
          <p:nvPr/>
        </p:nvSpPr>
        <p:spPr>
          <a:xfrm>
            <a:off x="-320040" y="697229"/>
            <a:ext cx="640080" cy="640080"/>
          </a:xfrm>
          <a:prstGeom prst="ellipse">
            <a:avLst/>
          </a:prstGeom>
          <a:solidFill>
            <a:srgbClr val="9D0003">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3" name="Diagram 2">
            <a:extLst>
              <a:ext uri="{FF2B5EF4-FFF2-40B4-BE49-F238E27FC236}">
                <a16:creationId xmlns:a16="http://schemas.microsoft.com/office/drawing/2014/main" id="{E1D31F81-2AD0-AB45-83D6-FCA0AA360DEE}"/>
              </a:ext>
            </a:extLst>
          </p:cNvPr>
          <p:cNvGraphicFramePr/>
          <p:nvPr>
            <p:extLst>
              <p:ext uri="{D42A27DB-BD31-4B8C-83A1-F6EECF244321}">
                <p14:modId xmlns:p14="http://schemas.microsoft.com/office/powerpoint/2010/main" val="3367120780"/>
              </p:ext>
            </p:extLst>
          </p:nvPr>
        </p:nvGraphicFramePr>
        <p:xfrm>
          <a:off x="2032000" y="1492898"/>
          <a:ext cx="8128000" cy="464543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1046809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D6C07D-1835-0346-A1D0-CF7E1B0412ED}"/>
              </a:ext>
            </a:extLst>
          </p:cNvPr>
          <p:cNvSpPr>
            <a:spLocks noGrp="1"/>
          </p:cNvSpPr>
          <p:nvPr>
            <p:ph type="title"/>
          </p:nvPr>
        </p:nvSpPr>
        <p:spPr>
          <a:xfrm>
            <a:off x="320040" y="697229"/>
            <a:ext cx="11871960" cy="640080"/>
          </a:xfrm>
        </p:spPr>
        <p:txBody>
          <a:bodyPr>
            <a:normAutofit/>
          </a:bodyPr>
          <a:lstStyle/>
          <a:p>
            <a:r>
              <a:rPr lang="en-US" sz="3600" b="1" cap="none" dirty="0">
                <a:solidFill>
                  <a:srgbClr val="9D0003"/>
                </a:solidFill>
                <a:latin typeface="Goudy Old Style" panose="02020502050305020303" pitchFamily="18" charset="77"/>
                <a:cs typeface="Arial Narrow" panose="020B0604020202020204" pitchFamily="34" charset="0"/>
              </a:rPr>
              <a:t>Before the Behavior</a:t>
            </a:r>
          </a:p>
        </p:txBody>
      </p:sp>
      <p:sp>
        <p:nvSpPr>
          <p:cNvPr id="4" name="Oval 3">
            <a:extLst>
              <a:ext uri="{FF2B5EF4-FFF2-40B4-BE49-F238E27FC236}">
                <a16:creationId xmlns:a16="http://schemas.microsoft.com/office/drawing/2014/main" id="{76EC4033-04AB-6748-B96C-5583860F50DE}"/>
              </a:ext>
            </a:extLst>
          </p:cNvPr>
          <p:cNvSpPr/>
          <p:nvPr/>
        </p:nvSpPr>
        <p:spPr>
          <a:xfrm>
            <a:off x="-320040" y="697229"/>
            <a:ext cx="640080" cy="640080"/>
          </a:xfrm>
          <a:prstGeom prst="ellipse">
            <a:avLst/>
          </a:prstGeom>
          <a:solidFill>
            <a:srgbClr val="9D0003">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a:extLst>
              <a:ext uri="{FF2B5EF4-FFF2-40B4-BE49-F238E27FC236}">
                <a16:creationId xmlns:a16="http://schemas.microsoft.com/office/drawing/2014/main" id="{00314138-7E00-DA4D-84B2-FFCB4201FF61}"/>
              </a:ext>
            </a:extLst>
          </p:cNvPr>
          <p:cNvSpPr txBox="1"/>
          <p:nvPr/>
        </p:nvSpPr>
        <p:spPr>
          <a:xfrm>
            <a:off x="1679218" y="1909063"/>
            <a:ext cx="9293582" cy="2262158"/>
          </a:xfrm>
          <a:prstGeom prst="rect">
            <a:avLst/>
          </a:prstGeom>
          <a:noFill/>
        </p:spPr>
        <p:txBody>
          <a:bodyPr wrap="square" rtlCol="0">
            <a:spAutoFit/>
          </a:bodyPr>
          <a:lstStyle/>
          <a:p>
            <a:pPr>
              <a:spcAft>
                <a:spcPts val="1800"/>
              </a:spcAft>
              <a:buClr>
                <a:srgbClr val="9D0003"/>
              </a:buClr>
            </a:pPr>
            <a:r>
              <a:rPr lang="en-US" sz="2400" dirty="0">
                <a:latin typeface="Calibri" panose="020F0502020204030204" pitchFamily="34" charset="0"/>
                <a:cs typeface="Calibri" panose="020F0502020204030204" pitchFamily="34" charset="0"/>
              </a:rPr>
              <a:t>Identifying the triggers:</a:t>
            </a:r>
          </a:p>
          <a:p>
            <a:pPr>
              <a:spcAft>
                <a:spcPts val="1800"/>
              </a:spcAft>
              <a:buClr>
                <a:srgbClr val="9D0003"/>
              </a:buClr>
            </a:pPr>
            <a:r>
              <a:rPr lang="en-US" sz="2400" dirty="0">
                <a:latin typeface="Calibri" panose="020F0502020204030204" pitchFamily="34" charset="0"/>
                <a:cs typeface="Calibri" panose="020F0502020204030204" pitchFamily="34" charset="0"/>
              </a:rPr>
              <a:t>          An event or activity</a:t>
            </a:r>
          </a:p>
          <a:p>
            <a:pPr>
              <a:spcAft>
                <a:spcPts val="1800"/>
              </a:spcAft>
              <a:buClr>
                <a:srgbClr val="9D0003"/>
              </a:buClr>
            </a:pPr>
            <a:r>
              <a:rPr lang="en-US" sz="2400" dirty="0">
                <a:latin typeface="Calibri" panose="020F0502020204030204" pitchFamily="34" charset="0"/>
                <a:cs typeface="Calibri" panose="020F0502020204030204" pitchFamily="34" charset="0"/>
              </a:rPr>
              <a:t>          Something that affects a person over a long period of time</a:t>
            </a:r>
          </a:p>
          <a:p>
            <a:pPr>
              <a:spcAft>
                <a:spcPts val="1800"/>
              </a:spcAft>
              <a:buClr>
                <a:srgbClr val="9D0003"/>
              </a:buClr>
            </a:pPr>
            <a:r>
              <a:rPr lang="en-US" sz="2400" dirty="0">
                <a:latin typeface="Calibri" panose="020F0502020204030204" pitchFamily="34" charset="0"/>
                <a:cs typeface="Calibri" panose="020F0502020204030204" pitchFamily="34" charset="0"/>
              </a:rPr>
              <a:t>          Cues in the environment</a:t>
            </a:r>
          </a:p>
        </p:txBody>
      </p:sp>
      <p:pic>
        <p:nvPicPr>
          <p:cNvPr id="11" name="Graphic 10" descr="Shower">
            <a:extLst>
              <a:ext uri="{FF2B5EF4-FFF2-40B4-BE49-F238E27FC236}">
                <a16:creationId xmlns:a16="http://schemas.microsoft.com/office/drawing/2014/main" id="{00933EFF-89B9-4147-B0C3-56FB3D5BD1F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flipH="1">
            <a:off x="1679218" y="2424334"/>
            <a:ext cx="615808" cy="615808"/>
          </a:xfrm>
          <a:prstGeom prst="rect">
            <a:avLst/>
          </a:prstGeom>
        </p:spPr>
      </p:pic>
      <p:pic>
        <p:nvPicPr>
          <p:cNvPr id="13" name="Graphic 12" descr="Partial sun">
            <a:extLst>
              <a:ext uri="{FF2B5EF4-FFF2-40B4-BE49-F238E27FC236}">
                <a16:creationId xmlns:a16="http://schemas.microsoft.com/office/drawing/2014/main" id="{EC3DEAC6-8B85-C74F-A6BD-03EAA5C2BF1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614599" y="2966125"/>
            <a:ext cx="745046" cy="745046"/>
          </a:xfrm>
          <a:prstGeom prst="rect">
            <a:avLst/>
          </a:prstGeom>
        </p:spPr>
      </p:pic>
      <p:pic>
        <p:nvPicPr>
          <p:cNvPr id="15" name="Graphic 14" descr="Car">
            <a:extLst>
              <a:ext uri="{FF2B5EF4-FFF2-40B4-BE49-F238E27FC236}">
                <a16:creationId xmlns:a16="http://schemas.microsoft.com/office/drawing/2014/main" id="{FFD69345-63A9-BB41-B0C6-CBF3F45A3F4A}"/>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flipH="1">
            <a:off x="1614598" y="3581933"/>
            <a:ext cx="745047" cy="745047"/>
          </a:xfrm>
          <a:prstGeom prst="rect">
            <a:avLst/>
          </a:prstGeom>
        </p:spPr>
      </p:pic>
      <p:sp>
        <p:nvSpPr>
          <p:cNvPr id="3" name="Rectangle 2">
            <a:extLst>
              <a:ext uri="{FF2B5EF4-FFF2-40B4-BE49-F238E27FC236}">
                <a16:creationId xmlns:a16="http://schemas.microsoft.com/office/drawing/2014/main" id="{62D90576-7AF5-BD41-AAE7-F9A64525BCAD}"/>
              </a:ext>
            </a:extLst>
          </p:cNvPr>
          <p:cNvSpPr/>
          <p:nvPr/>
        </p:nvSpPr>
        <p:spPr>
          <a:xfrm>
            <a:off x="11248571" y="0"/>
            <a:ext cx="943429" cy="6858000"/>
          </a:xfrm>
          <a:prstGeom prst="rect">
            <a:avLst/>
          </a:prstGeom>
          <a:solidFill>
            <a:srgbClr val="B742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748984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icture containing logo&#10;&#10;Description automatically generated">
            <a:extLst>
              <a:ext uri="{FF2B5EF4-FFF2-40B4-BE49-F238E27FC236}">
                <a16:creationId xmlns:a16="http://schemas.microsoft.com/office/drawing/2014/main" id="{59422163-B171-0F44-8E95-4CEF63707F69}"/>
              </a:ext>
            </a:extLst>
          </p:cNvPr>
          <p:cNvPicPr>
            <a:picLocks noChangeAspect="1"/>
          </p:cNvPicPr>
          <p:nvPr/>
        </p:nvPicPr>
        <p:blipFill>
          <a:blip r:embed="rId2"/>
          <a:stretch>
            <a:fillRect/>
          </a:stretch>
        </p:blipFill>
        <p:spPr>
          <a:xfrm>
            <a:off x="8000483" y="2585818"/>
            <a:ext cx="2946400" cy="3314700"/>
          </a:xfrm>
          <a:prstGeom prst="rect">
            <a:avLst/>
          </a:prstGeom>
        </p:spPr>
      </p:pic>
      <p:sp>
        <p:nvSpPr>
          <p:cNvPr id="2" name="Title 1">
            <a:extLst>
              <a:ext uri="{FF2B5EF4-FFF2-40B4-BE49-F238E27FC236}">
                <a16:creationId xmlns:a16="http://schemas.microsoft.com/office/drawing/2014/main" id="{7CD6C07D-1835-0346-A1D0-CF7E1B0412ED}"/>
              </a:ext>
            </a:extLst>
          </p:cNvPr>
          <p:cNvSpPr>
            <a:spLocks noGrp="1"/>
          </p:cNvSpPr>
          <p:nvPr>
            <p:ph type="title"/>
          </p:nvPr>
        </p:nvSpPr>
        <p:spPr>
          <a:xfrm>
            <a:off x="320040" y="697229"/>
            <a:ext cx="11871960" cy="640080"/>
          </a:xfrm>
        </p:spPr>
        <p:txBody>
          <a:bodyPr>
            <a:normAutofit/>
          </a:bodyPr>
          <a:lstStyle/>
          <a:p>
            <a:r>
              <a:rPr lang="en-US" sz="3600" b="1" cap="none" dirty="0">
                <a:solidFill>
                  <a:srgbClr val="9D0003"/>
                </a:solidFill>
                <a:latin typeface="Goudy Old Style" panose="02020502050305020303" pitchFamily="18" charset="77"/>
                <a:cs typeface="Arial Narrow" panose="020B0604020202020204" pitchFamily="34" charset="0"/>
              </a:rPr>
              <a:t>During or the Behavior</a:t>
            </a:r>
          </a:p>
        </p:txBody>
      </p:sp>
      <p:sp>
        <p:nvSpPr>
          <p:cNvPr id="4" name="Oval 3">
            <a:extLst>
              <a:ext uri="{FF2B5EF4-FFF2-40B4-BE49-F238E27FC236}">
                <a16:creationId xmlns:a16="http://schemas.microsoft.com/office/drawing/2014/main" id="{76EC4033-04AB-6748-B96C-5583860F50DE}"/>
              </a:ext>
            </a:extLst>
          </p:cNvPr>
          <p:cNvSpPr/>
          <p:nvPr/>
        </p:nvSpPr>
        <p:spPr>
          <a:xfrm>
            <a:off x="-320040" y="697229"/>
            <a:ext cx="640080" cy="640080"/>
          </a:xfrm>
          <a:prstGeom prst="ellipse">
            <a:avLst/>
          </a:prstGeom>
          <a:solidFill>
            <a:srgbClr val="9D0003">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a:extLst>
              <a:ext uri="{FF2B5EF4-FFF2-40B4-BE49-F238E27FC236}">
                <a16:creationId xmlns:a16="http://schemas.microsoft.com/office/drawing/2014/main" id="{00314138-7E00-DA4D-84B2-FFCB4201FF61}"/>
              </a:ext>
            </a:extLst>
          </p:cNvPr>
          <p:cNvSpPr txBox="1"/>
          <p:nvPr/>
        </p:nvSpPr>
        <p:spPr>
          <a:xfrm>
            <a:off x="1057178" y="1947338"/>
            <a:ext cx="7901292" cy="461665"/>
          </a:xfrm>
          <a:prstGeom prst="rect">
            <a:avLst/>
          </a:prstGeom>
          <a:noFill/>
        </p:spPr>
        <p:txBody>
          <a:bodyPr wrap="square" rtlCol="0">
            <a:spAutoFit/>
          </a:bodyPr>
          <a:lstStyle/>
          <a:p>
            <a:r>
              <a:rPr lang="en-US" sz="2400" dirty="0">
                <a:latin typeface="Calibri" panose="020F0502020204030204" pitchFamily="34" charset="0"/>
                <a:cs typeface="Calibri" panose="020F0502020204030204" pitchFamily="34" charset="0"/>
              </a:rPr>
              <a:t>The Behavior is what the person who you are caring for does</a:t>
            </a:r>
          </a:p>
        </p:txBody>
      </p:sp>
      <p:sp>
        <p:nvSpPr>
          <p:cNvPr id="7" name="TextBox 6">
            <a:extLst>
              <a:ext uri="{FF2B5EF4-FFF2-40B4-BE49-F238E27FC236}">
                <a16:creationId xmlns:a16="http://schemas.microsoft.com/office/drawing/2014/main" id="{57AC74F1-BF1E-BA49-B1F5-48603089DC59}"/>
              </a:ext>
            </a:extLst>
          </p:cNvPr>
          <p:cNvSpPr txBox="1"/>
          <p:nvPr/>
        </p:nvSpPr>
        <p:spPr>
          <a:xfrm>
            <a:off x="1768187" y="2585818"/>
            <a:ext cx="5441773" cy="960840"/>
          </a:xfrm>
          <a:prstGeom prst="rect">
            <a:avLst/>
          </a:prstGeom>
          <a:noFill/>
        </p:spPr>
        <p:txBody>
          <a:bodyPr wrap="square" rtlCol="0">
            <a:spAutoFit/>
          </a:bodyPr>
          <a:lstStyle/>
          <a:p>
            <a:pPr>
              <a:lnSpc>
                <a:spcPct val="150000"/>
              </a:lnSpc>
            </a:pPr>
            <a:r>
              <a:rPr lang="en-US" sz="2000" dirty="0">
                <a:latin typeface="Calibri" panose="020F0502020204030204" pitchFamily="34" charset="0"/>
                <a:cs typeface="Calibri" panose="020F0502020204030204" pitchFamily="34" charset="0"/>
              </a:rPr>
              <a:t>Be very specific and detailed, no vague terms</a:t>
            </a:r>
            <a:br>
              <a:rPr lang="en-US" sz="2000" dirty="0">
                <a:latin typeface="Calibri" panose="020F0502020204030204" pitchFamily="34" charset="0"/>
                <a:cs typeface="Calibri" panose="020F0502020204030204" pitchFamily="34" charset="0"/>
              </a:rPr>
            </a:br>
            <a:r>
              <a:rPr lang="en-US" sz="2000" dirty="0">
                <a:latin typeface="Calibri" panose="020F0502020204030204" pitchFamily="34" charset="0"/>
                <a:cs typeface="Calibri" panose="020F0502020204030204" pitchFamily="34" charset="0"/>
              </a:rPr>
              <a:t>Identify exactly what they did or said</a:t>
            </a:r>
          </a:p>
        </p:txBody>
      </p:sp>
    </p:spTree>
    <p:extLst>
      <p:ext uri="{BB962C8B-B14F-4D97-AF65-F5344CB8AC3E}">
        <p14:creationId xmlns:p14="http://schemas.microsoft.com/office/powerpoint/2010/main" val="39371466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D6C07D-1835-0346-A1D0-CF7E1B0412ED}"/>
              </a:ext>
            </a:extLst>
          </p:cNvPr>
          <p:cNvSpPr>
            <a:spLocks noGrp="1"/>
          </p:cNvSpPr>
          <p:nvPr>
            <p:ph type="title"/>
          </p:nvPr>
        </p:nvSpPr>
        <p:spPr>
          <a:xfrm>
            <a:off x="320040" y="697229"/>
            <a:ext cx="11871960" cy="640080"/>
          </a:xfrm>
        </p:spPr>
        <p:txBody>
          <a:bodyPr>
            <a:normAutofit/>
          </a:bodyPr>
          <a:lstStyle/>
          <a:p>
            <a:r>
              <a:rPr lang="en-US" sz="3600" b="1" cap="none" dirty="0">
                <a:solidFill>
                  <a:srgbClr val="9D0003"/>
                </a:solidFill>
                <a:latin typeface="Goudy Old Style" panose="02020502050305020303" pitchFamily="18" charset="77"/>
                <a:cs typeface="Arial Narrow" panose="020B0604020202020204" pitchFamily="34" charset="0"/>
              </a:rPr>
              <a:t>After the Behavior</a:t>
            </a:r>
          </a:p>
        </p:txBody>
      </p:sp>
      <p:sp>
        <p:nvSpPr>
          <p:cNvPr id="4" name="Oval 3">
            <a:extLst>
              <a:ext uri="{FF2B5EF4-FFF2-40B4-BE49-F238E27FC236}">
                <a16:creationId xmlns:a16="http://schemas.microsoft.com/office/drawing/2014/main" id="{76EC4033-04AB-6748-B96C-5583860F50DE}"/>
              </a:ext>
            </a:extLst>
          </p:cNvPr>
          <p:cNvSpPr/>
          <p:nvPr/>
        </p:nvSpPr>
        <p:spPr>
          <a:xfrm>
            <a:off x="-320040" y="697229"/>
            <a:ext cx="640080" cy="640080"/>
          </a:xfrm>
          <a:prstGeom prst="ellipse">
            <a:avLst/>
          </a:prstGeom>
          <a:solidFill>
            <a:srgbClr val="9D0003">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a:extLst>
              <a:ext uri="{FF2B5EF4-FFF2-40B4-BE49-F238E27FC236}">
                <a16:creationId xmlns:a16="http://schemas.microsoft.com/office/drawing/2014/main" id="{00314138-7E00-DA4D-84B2-FFCB4201FF61}"/>
              </a:ext>
            </a:extLst>
          </p:cNvPr>
          <p:cNvSpPr txBox="1"/>
          <p:nvPr/>
        </p:nvSpPr>
        <p:spPr>
          <a:xfrm>
            <a:off x="1679218" y="1909063"/>
            <a:ext cx="7464782" cy="2154436"/>
          </a:xfrm>
          <a:prstGeom prst="rect">
            <a:avLst/>
          </a:prstGeom>
          <a:noFill/>
        </p:spPr>
        <p:txBody>
          <a:bodyPr wrap="square" rtlCol="0">
            <a:spAutoFit/>
          </a:bodyPr>
          <a:lstStyle/>
          <a:p>
            <a:pPr>
              <a:spcAft>
                <a:spcPts val="1800"/>
              </a:spcAft>
              <a:buClr>
                <a:srgbClr val="9D0003"/>
              </a:buClr>
            </a:pPr>
            <a:r>
              <a:rPr lang="en-US" sz="2400" dirty="0">
                <a:latin typeface="Calibri" panose="020F0502020204030204" pitchFamily="34" charset="0"/>
                <a:cs typeface="Calibri" panose="020F0502020204030204" pitchFamily="34" charset="0"/>
              </a:rPr>
              <a:t>Reactions occur immediately after the behavior </a:t>
            </a:r>
          </a:p>
          <a:p>
            <a:pPr lvl="1">
              <a:buClr>
                <a:srgbClr val="9D0003"/>
              </a:buClr>
            </a:pPr>
            <a:r>
              <a:rPr lang="en-US" sz="2000" dirty="0">
                <a:latin typeface="Calibri" panose="020F0502020204030204" pitchFamily="34" charset="0"/>
                <a:cs typeface="Calibri" panose="020F0502020204030204" pitchFamily="34" charset="0"/>
              </a:rPr>
              <a:t>Reactions include: </a:t>
            </a:r>
          </a:p>
          <a:p>
            <a:pPr lvl="2">
              <a:buClr>
                <a:srgbClr val="9D0003"/>
              </a:buClr>
            </a:pPr>
            <a:r>
              <a:rPr lang="en-US" sz="2000" dirty="0">
                <a:latin typeface="Calibri" panose="020F0502020204030204" pitchFamily="34" charset="0"/>
                <a:cs typeface="Calibri" panose="020F0502020204030204" pitchFamily="34" charset="0"/>
              </a:rPr>
              <a:t>What you do, how you feel </a:t>
            </a:r>
          </a:p>
          <a:p>
            <a:pPr lvl="2">
              <a:spcAft>
                <a:spcPts val="1800"/>
              </a:spcAft>
              <a:buClr>
                <a:srgbClr val="9D0003"/>
              </a:buClr>
            </a:pPr>
            <a:r>
              <a:rPr lang="en-US" sz="2000" dirty="0">
                <a:latin typeface="Calibri" panose="020F0502020204030204" pitchFamily="34" charset="0"/>
                <a:cs typeface="Calibri" panose="020F0502020204030204" pitchFamily="34" charset="0"/>
              </a:rPr>
              <a:t>What the person who you are caring for does </a:t>
            </a:r>
          </a:p>
          <a:p>
            <a:pPr lvl="1">
              <a:spcAft>
                <a:spcPts val="1800"/>
              </a:spcAft>
              <a:buClr>
                <a:srgbClr val="9D0003"/>
              </a:buClr>
            </a:pPr>
            <a:r>
              <a:rPr lang="en-US" sz="2000" dirty="0">
                <a:latin typeface="Calibri" panose="020F0502020204030204" pitchFamily="34" charset="0"/>
                <a:cs typeface="Calibri" panose="020F0502020204030204" pitchFamily="34" charset="0"/>
              </a:rPr>
              <a:t>In other words, what happens after the behavior?</a:t>
            </a:r>
          </a:p>
        </p:txBody>
      </p:sp>
      <p:pic>
        <p:nvPicPr>
          <p:cNvPr id="6" name="Picture 5" descr="Icon&#10;&#10;Description automatically generated">
            <a:extLst>
              <a:ext uri="{FF2B5EF4-FFF2-40B4-BE49-F238E27FC236}">
                <a16:creationId xmlns:a16="http://schemas.microsoft.com/office/drawing/2014/main" id="{F046AE06-3DB0-F747-95F7-0CA74B552BB5}"/>
              </a:ext>
            </a:extLst>
          </p:cNvPr>
          <p:cNvPicPr>
            <a:picLocks noChangeAspect="1"/>
          </p:cNvPicPr>
          <p:nvPr/>
        </p:nvPicPr>
        <p:blipFill>
          <a:blip r:embed="rId2"/>
          <a:stretch>
            <a:fillRect/>
          </a:stretch>
        </p:blipFill>
        <p:spPr>
          <a:xfrm>
            <a:off x="8734782" y="3612992"/>
            <a:ext cx="1778000" cy="2146300"/>
          </a:xfrm>
          <a:prstGeom prst="rect">
            <a:avLst/>
          </a:prstGeom>
        </p:spPr>
      </p:pic>
      <p:sp>
        <p:nvSpPr>
          <p:cNvPr id="7" name="TextBox 6">
            <a:extLst>
              <a:ext uri="{FF2B5EF4-FFF2-40B4-BE49-F238E27FC236}">
                <a16:creationId xmlns:a16="http://schemas.microsoft.com/office/drawing/2014/main" id="{E11FEACB-B2A7-414A-9543-135CE4774326}"/>
              </a:ext>
            </a:extLst>
          </p:cNvPr>
          <p:cNvSpPr txBox="1"/>
          <p:nvPr/>
        </p:nvSpPr>
        <p:spPr>
          <a:xfrm>
            <a:off x="1679218" y="4305659"/>
            <a:ext cx="6867623" cy="1200329"/>
          </a:xfrm>
          <a:prstGeom prst="rect">
            <a:avLst/>
          </a:prstGeom>
          <a:noFill/>
        </p:spPr>
        <p:txBody>
          <a:bodyPr wrap="square" rtlCol="0">
            <a:spAutoFit/>
          </a:bodyPr>
          <a:lstStyle/>
          <a:p>
            <a:r>
              <a:rPr lang="x-none" sz="2400" b="1">
                <a:latin typeface="Calibri" panose="020F0502020204030204" pitchFamily="34" charset="0"/>
                <a:cs typeface="Calibri" panose="020F0502020204030204" pitchFamily="34" charset="0"/>
              </a:rPr>
              <a:t>It is very important to pay attention to reactions</a:t>
            </a:r>
            <a:r>
              <a:rPr lang="x-none" sz="2400">
                <a:latin typeface="Calibri" panose="020F0502020204030204" pitchFamily="34" charset="0"/>
                <a:cs typeface="Calibri" panose="020F0502020204030204" pitchFamily="34" charset="0"/>
              </a:rPr>
              <a:t> Depending on how you react, you may increase or decrease the problem behavior</a:t>
            </a:r>
            <a:endParaRPr lang="en-US" sz="2400" dirty="0">
              <a:latin typeface="Calibri" panose="020F0502020204030204" pitchFamily="34" charset="0"/>
              <a:cs typeface="Calibri" panose="020F0502020204030204" pitchFamily="34" charset="0"/>
            </a:endParaRPr>
          </a:p>
        </p:txBody>
      </p:sp>
      <p:sp>
        <p:nvSpPr>
          <p:cNvPr id="8" name="Freeform 7">
            <a:extLst>
              <a:ext uri="{FF2B5EF4-FFF2-40B4-BE49-F238E27FC236}">
                <a16:creationId xmlns:a16="http://schemas.microsoft.com/office/drawing/2014/main" id="{2A80E78F-3C21-6845-B735-5B79406244B0}"/>
              </a:ext>
            </a:extLst>
          </p:cNvPr>
          <p:cNvSpPr/>
          <p:nvPr/>
        </p:nvSpPr>
        <p:spPr>
          <a:xfrm>
            <a:off x="9707533" y="-29030"/>
            <a:ext cx="2525485" cy="6887029"/>
          </a:xfrm>
          <a:custGeom>
            <a:avLst/>
            <a:gdLst>
              <a:gd name="connsiteX0" fmla="*/ 0 w 2525485"/>
              <a:gd name="connsiteY0" fmla="*/ 0 h 6865258"/>
              <a:gd name="connsiteX1" fmla="*/ 2525485 w 2525485"/>
              <a:gd name="connsiteY1" fmla="*/ 14515 h 6865258"/>
              <a:gd name="connsiteX2" fmla="*/ 2496457 w 2525485"/>
              <a:gd name="connsiteY2" fmla="*/ 6865258 h 6865258"/>
              <a:gd name="connsiteX3" fmla="*/ 2162628 w 2525485"/>
              <a:gd name="connsiteY3" fmla="*/ 6865258 h 6865258"/>
              <a:gd name="connsiteX4" fmla="*/ 0 w 2525485"/>
              <a:gd name="connsiteY4" fmla="*/ 0 h 68652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5485" h="6865258">
                <a:moveTo>
                  <a:pt x="0" y="0"/>
                </a:moveTo>
                <a:lnTo>
                  <a:pt x="2525485" y="14515"/>
                </a:lnTo>
                <a:lnTo>
                  <a:pt x="2496457" y="6865258"/>
                </a:lnTo>
                <a:lnTo>
                  <a:pt x="2162628" y="6865258"/>
                </a:lnTo>
                <a:lnTo>
                  <a:pt x="0" y="0"/>
                </a:lnTo>
                <a:close/>
              </a:path>
            </a:pathLst>
          </a:custGeom>
          <a:solidFill>
            <a:srgbClr val="C677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5086037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BC0C1DB-7C9C-F144-950E-9350C479BD80}"/>
              </a:ext>
            </a:extLst>
          </p:cNvPr>
          <p:cNvSpPr/>
          <p:nvPr/>
        </p:nvSpPr>
        <p:spPr>
          <a:xfrm>
            <a:off x="1356048" y="1879955"/>
            <a:ext cx="9287362" cy="4387955"/>
          </a:xfrm>
          <a:prstGeom prst="rect">
            <a:avLst/>
          </a:prstGeom>
          <a:solidFill>
            <a:srgbClr val="9D0003">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7CD6C07D-1835-0346-A1D0-CF7E1B0412ED}"/>
              </a:ext>
            </a:extLst>
          </p:cNvPr>
          <p:cNvSpPr>
            <a:spLocks noGrp="1"/>
          </p:cNvSpPr>
          <p:nvPr>
            <p:ph type="title"/>
          </p:nvPr>
        </p:nvSpPr>
        <p:spPr>
          <a:xfrm>
            <a:off x="320040" y="697229"/>
            <a:ext cx="11871960" cy="640080"/>
          </a:xfrm>
        </p:spPr>
        <p:txBody>
          <a:bodyPr>
            <a:normAutofit/>
          </a:bodyPr>
          <a:lstStyle/>
          <a:p>
            <a:r>
              <a:rPr lang="en-US" sz="3600" b="1" cap="none" dirty="0">
                <a:solidFill>
                  <a:srgbClr val="9D0003"/>
                </a:solidFill>
                <a:latin typeface="Goudy Old Style" panose="02020502050305020303" pitchFamily="18" charset="77"/>
                <a:cs typeface="Arial Narrow" panose="020B0604020202020204" pitchFamily="34" charset="0"/>
              </a:rPr>
              <a:t>Key Point</a:t>
            </a:r>
          </a:p>
        </p:txBody>
      </p:sp>
      <p:sp>
        <p:nvSpPr>
          <p:cNvPr id="4" name="Oval 3">
            <a:extLst>
              <a:ext uri="{FF2B5EF4-FFF2-40B4-BE49-F238E27FC236}">
                <a16:creationId xmlns:a16="http://schemas.microsoft.com/office/drawing/2014/main" id="{76EC4033-04AB-6748-B96C-5583860F50DE}"/>
              </a:ext>
            </a:extLst>
          </p:cNvPr>
          <p:cNvSpPr/>
          <p:nvPr/>
        </p:nvSpPr>
        <p:spPr>
          <a:xfrm>
            <a:off x="-320040" y="697229"/>
            <a:ext cx="640080" cy="640080"/>
          </a:xfrm>
          <a:prstGeom prst="ellipse">
            <a:avLst/>
          </a:prstGeom>
          <a:solidFill>
            <a:srgbClr val="9D0003">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a:extLst>
              <a:ext uri="{FF2B5EF4-FFF2-40B4-BE49-F238E27FC236}">
                <a16:creationId xmlns:a16="http://schemas.microsoft.com/office/drawing/2014/main" id="{00314138-7E00-DA4D-84B2-FFCB4201FF61}"/>
              </a:ext>
            </a:extLst>
          </p:cNvPr>
          <p:cNvSpPr txBox="1"/>
          <p:nvPr/>
        </p:nvSpPr>
        <p:spPr>
          <a:xfrm>
            <a:off x="1810138" y="2181106"/>
            <a:ext cx="8379182" cy="3785652"/>
          </a:xfrm>
          <a:prstGeom prst="rect">
            <a:avLst/>
          </a:prstGeom>
          <a:solidFill>
            <a:schemeClr val="bg1"/>
          </a:solidFill>
        </p:spPr>
        <p:txBody>
          <a:bodyPr wrap="square" rtlCol="0">
            <a:spAutoFit/>
          </a:bodyPr>
          <a:lstStyle/>
          <a:p>
            <a:pPr algn="ctr"/>
            <a:r>
              <a:rPr lang="en-US" sz="2400" i="1" dirty="0">
                <a:latin typeface="Calibri" panose="020F0502020204030204" pitchFamily="34" charset="0"/>
                <a:cs typeface="Calibri" panose="020F0502020204030204" pitchFamily="34" charset="0"/>
              </a:rPr>
              <a:t>A person with memory problems has a lot of difficulty learning new information. For example, it is difficult to teach him/her the difference between right and wrong behavior. </a:t>
            </a:r>
          </a:p>
          <a:p>
            <a:pPr algn="ctr"/>
            <a:endParaRPr lang="en-US" sz="2400" b="1" i="1" dirty="0">
              <a:latin typeface="Calibri" panose="020F0502020204030204" pitchFamily="34" charset="0"/>
              <a:cs typeface="Calibri" panose="020F0502020204030204" pitchFamily="34" charset="0"/>
            </a:endParaRPr>
          </a:p>
          <a:p>
            <a:pPr algn="ctr"/>
            <a:r>
              <a:rPr lang="en-US" sz="2400" b="1" i="1" dirty="0">
                <a:latin typeface="Calibri" panose="020F0502020204030204" pitchFamily="34" charset="0"/>
                <a:cs typeface="Calibri" panose="020F0502020204030204" pitchFamily="34" charset="0"/>
              </a:rPr>
              <a:t>The only things you as a caregiver have </a:t>
            </a:r>
          </a:p>
          <a:p>
            <a:pPr algn="ctr"/>
            <a:r>
              <a:rPr lang="en-US" sz="2400" b="1" i="1" dirty="0">
                <a:latin typeface="Calibri" panose="020F0502020204030204" pitchFamily="34" charset="0"/>
                <a:cs typeface="Calibri" panose="020F0502020204030204" pitchFamily="34" charset="0"/>
              </a:rPr>
              <a:t>control over are triggers and reactions</a:t>
            </a:r>
            <a:r>
              <a:rPr lang="en-US" sz="2400" i="1" dirty="0">
                <a:latin typeface="Calibri" panose="020F0502020204030204" pitchFamily="34" charset="0"/>
                <a:cs typeface="Calibri" panose="020F0502020204030204" pitchFamily="34" charset="0"/>
              </a:rPr>
              <a:t>. </a:t>
            </a:r>
          </a:p>
          <a:p>
            <a:pPr algn="ctr"/>
            <a:endParaRPr lang="en-US" sz="2400" i="1" dirty="0">
              <a:latin typeface="Calibri" panose="020F0502020204030204" pitchFamily="34" charset="0"/>
              <a:cs typeface="Calibri" panose="020F0502020204030204" pitchFamily="34" charset="0"/>
            </a:endParaRPr>
          </a:p>
          <a:p>
            <a:pPr algn="ctr"/>
            <a:r>
              <a:rPr lang="en-US" sz="2400" i="1" dirty="0">
                <a:latin typeface="Calibri" panose="020F0502020204030204" pitchFamily="34" charset="0"/>
                <a:cs typeface="Calibri" panose="020F0502020204030204" pitchFamily="34" charset="0"/>
              </a:rPr>
              <a:t>Occasionally, we can’t change the triggers. During those times, changing how </a:t>
            </a:r>
            <a:r>
              <a:rPr lang="en-US" sz="2400" b="1" i="1" dirty="0">
                <a:latin typeface="Calibri" panose="020F0502020204030204" pitchFamily="34" charset="0"/>
                <a:cs typeface="Calibri" panose="020F0502020204030204" pitchFamily="34" charset="0"/>
              </a:rPr>
              <a:t>you</a:t>
            </a:r>
            <a:r>
              <a:rPr lang="en-US" sz="2400" i="1" dirty="0">
                <a:latin typeface="Calibri" panose="020F0502020204030204" pitchFamily="34" charset="0"/>
                <a:cs typeface="Calibri" panose="020F0502020204030204" pitchFamily="34" charset="0"/>
              </a:rPr>
              <a:t> react to the behavior will keep the situation from getting worse.</a:t>
            </a:r>
            <a:endParaRPr lang="en-US" sz="2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1863130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D6C07D-1835-0346-A1D0-CF7E1B0412ED}"/>
              </a:ext>
            </a:extLst>
          </p:cNvPr>
          <p:cNvSpPr>
            <a:spLocks noGrp="1"/>
          </p:cNvSpPr>
          <p:nvPr>
            <p:ph type="title"/>
          </p:nvPr>
        </p:nvSpPr>
        <p:spPr>
          <a:xfrm>
            <a:off x="320040" y="697229"/>
            <a:ext cx="11871960" cy="640080"/>
          </a:xfrm>
        </p:spPr>
        <p:txBody>
          <a:bodyPr>
            <a:normAutofit/>
          </a:bodyPr>
          <a:lstStyle/>
          <a:p>
            <a:r>
              <a:rPr lang="en-US" sz="3600" b="1" cap="none" dirty="0">
                <a:solidFill>
                  <a:srgbClr val="9D0003"/>
                </a:solidFill>
                <a:latin typeface="Goudy Old Style" panose="02020502050305020303" pitchFamily="18" charset="77"/>
                <a:cs typeface="Arial Narrow" panose="020B0604020202020204" pitchFamily="34" charset="0"/>
              </a:rPr>
              <a:t>The BDA</a:t>
            </a:r>
          </a:p>
        </p:txBody>
      </p:sp>
      <p:sp>
        <p:nvSpPr>
          <p:cNvPr id="4" name="Oval 3">
            <a:extLst>
              <a:ext uri="{FF2B5EF4-FFF2-40B4-BE49-F238E27FC236}">
                <a16:creationId xmlns:a16="http://schemas.microsoft.com/office/drawing/2014/main" id="{76EC4033-04AB-6748-B96C-5583860F50DE}"/>
              </a:ext>
            </a:extLst>
          </p:cNvPr>
          <p:cNvSpPr/>
          <p:nvPr/>
        </p:nvSpPr>
        <p:spPr>
          <a:xfrm>
            <a:off x="-320040" y="697229"/>
            <a:ext cx="640080" cy="640080"/>
          </a:xfrm>
          <a:prstGeom prst="ellipse">
            <a:avLst/>
          </a:prstGeom>
          <a:solidFill>
            <a:srgbClr val="9D0003">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descr="Timeline&#10;&#10;Description automatically generated">
            <a:extLst>
              <a:ext uri="{FF2B5EF4-FFF2-40B4-BE49-F238E27FC236}">
                <a16:creationId xmlns:a16="http://schemas.microsoft.com/office/drawing/2014/main" id="{E596975D-77D5-F049-A2F1-9CAFAB8A3F56}"/>
              </a:ext>
            </a:extLst>
          </p:cNvPr>
          <p:cNvPicPr>
            <a:picLocks noChangeAspect="1"/>
          </p:cNvPicPr>
          <p:nvPr/>
        </p:nvPicPr>
        <p:blipFill>
          <a:blip r:embed="rId3"/>
          <a:stretch>
            <a:fillRect/>
          </a:stretch>
        </p:blipFill>
        <p:spPr>
          <a:xfrm>
            <a:off x="1687804" y="1641021"/>
            <a:ext cx="8816392" cy="4229923"/>
          </a:xfrm>
          <a:prstGeom prst="rect">
            <a:avLst/>
          </a:prstGeom>
        </p:spPr>
      </p:pic>
    </p:spTree>
    <p:extLst>
      <p:ext uri="{BB962C8B-B14F-4D97-AF65-F5344CB8AC3E}">
        <p14:creationId xmlns:p14="http://schemas.microsoft.com/office/powerpoint/2010/main" val="4858356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D6C07D-1835-0346-A1D0-CF7E1B0412ED}"/>
              </a:ext>
            </a:extLst>
          </p:cNvPr>
          <p:cNvSpPr>
            <a:spLocks noGrp="1"/>
          </p:cNvSpPr>
          <p:nvPr>
            <p:ph type="title"/>
          </p:nvPr>
        </p:nvSpPr>
        <p:spPr>
          <a:xfrm>
            <a:off x="320040" y="697229"/>
            <a:ext cx="11871960" cy="640080"/>
          </a:xfrm>
        </p:spPr>
        <p:txBody>
          <a:bodyPr>
            <a:normAutofit/>
          </a:bodyPr>
          <a:lstStyle/>
          <a:p>
            <a:r>
              <a:rPr lang="en-US" sz="3600" b="1" cap="none" dirty="0">
                <a:solidFill>
                  <a:srgbClr val="9D0003"/>
                </a:solidFill>
                <a:latin typeface="Goudy Old Style" panose="02020502050305020303" pitchFamily="18" charset="77"/>
                <a:cs typeface="Arial Narrow" panose="020B0604020202020204" pitchFamily="34" charset="0"/>
              </a:rPr>
              <a:t>Roger &amp; Ginger: Scenario</a:t>
            </a:r>
          </a:p>
        </p:txBody>
      </p:sp>
      <p:sp>
        <p:nvSpPr>
          <p:cNvPr id="4" name="Oval 3">
            <a:extLst>
              <a:ext uri="{FF2B5EF4-FFF2-40B4-BE49-F238E27FC236}">
                <a16:creationId xmlns:a16="http://schemas.microsoft.com/office/drawing/2014/main" id="{76EC4033-04AB-6748-B96C-5583860F50DE}"/>
              </a:ext>
            </a:extLst>
          </p:cNvPr>
          <p:cNvSpPr/>
          <p:nvPr/>
        </p:nvSpPr>
        <p:spPr>
          <a:xfrm>
            <a:off x="-320040" y="697229"/>
            <a:ext cx="640080" cy="640080"/>
          </a:xfrm>
          <a:prstGeom prst="ellipse">
            <a:avLst/>
          </a:prstGeom>
          <a:solidFill>
            <a:srgbClr val="9D0003">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a:extLst>
              <a:ext uri="{FF2B5EF4-FFF2-40B4-BE49-F238E27FC236}">
                <a16:creationId xmlns:a16="http://schemas.microsoft.com/office/drawing/2014/main" id="{00314138-7E00-DA4D-84B2-FFCB4201FF61}"/>
              </a:ext>
            </a:extLst>
          </p:cNvPr>
          <p:cNvSpPr txBox="1"/>
          <p:nvPr/>
        </p:nvSpPr>
        <p:spPr>
          <a:xfrm>
            <a:off x="1766450" y="1720840"/>
            <a:ext cx="8659100" cy="3046988"/>
          </a:xfrm>
          <a:prstGeom prst="rect">
            <a:avLst/>
          </a:prstGeom>
          <a:noFill/>
        </p:spPr>
        <p:txBody>
          <a:bodyPr wrap="square" rtlCol="0">
            <a:spAutoFit/>
          </a:bodyPr>
          <a:lstStyle/>
          <a:p>
            <a:r>
              <a:rPr lang="en-US" sz="2400" dirty="0">
                <a:latin typeface="Calibri" panose="020F0502020204030204" pitchFamily="34" charset="0"/>
                <a:cs typeface="Calibri" panose="020F0502020204030204" pitchFamily="34" charset="0"/>
              </a:rPr>
              <a:t>It is 10 am on Monday morning,</a:t>
            </a:r>
            <a:r>
              <a:rPr lang="en-US" sz="2400" b="1" dirty="0">
                <a:latin typeface="Calibri" panose="020F0502020204030204" pitchFamily="34" charset="0"/>
                <a:cs typeface="Calibri" panose="020F0502020204030204" pitchFamily="34" charset="0"/>
              </a:rPr>
              <a:t> </a:t>
            </a:r>
            <a:r>
              <a:rPr lang="en-US" sz="2400" dirty="0">
                <a:latin typeface="Calibri" panose="020F0502020204030204" pitchFamily="34" charset="0"/>
                <a:cs typeface="Calibri" panose="020F0502020204030204" pitchFamily="34" charset="0"/>
              </a:rPr>
              <a:t>and</a:t>
            </a:r>
            <a:r>
              <a:rPr lang="en-US" sz="2400" b="1" dirty="0">
                <a:latin typeface="Calibri" panose="020F0502020204030204" pitchFamily="34" charset="0"/>
                <a:cs typeface="Calibri" panose="020F0502020204030204" pitchFamily="34" charset="0"/>
              </a:rPr>
              <a:t> </a:t>
            </a:r>
            <a:r>
              <a:rPr lang="en-US" sz="2400" dirty="0">
                <a:latin typeface="Calibri" panose="020F0502020204030204" pitchFamily="34" charset="0"/>
                <a:cs typeface="Calibri" panose="020F0502020204030204" pitchFamily="34" charset="0"/>
              </a:rPr>
              <a:t>Ginger is quietly sitting in her favorite chair when her son, Robert, comes over to her side and says, “It’s time to go to the doctor, let’s put your coat on.” Ginger says, “No, I’m not going to the doctor.” When Robert pleads for her to get up, Ginger starts to yell. Robert feels overwhelmed since this has happened over and over before. Robert cancels the appointment and leaves Ginger alone in her chair. Ginger stops yelling. Robert completes the following behavioral log. </a:t>
            </a:r>
          </a:p>
        </p:txBody>
      </p:sp>
      <p:sp>
        <p:nvSpPr>
          <p:cNvPr id="6" name="Freeform 5">
            <a:extLst>
              <a:ext uri="{FF2B5EF4-FFF2-40B4-BE49-F238E27FC236}">
                <a16:creationId xmlns:a16="http://schemas.microsoft.com/office/drawing/2014/main" id="{B59F54C6-F779-9E44-8B52-762235D0F405}"/>
              </a:ext>
            </a:extLst>
          </p:cNvPr>
          <p:cNvSpPr/>
          <p:nvPr/>
        </p:nvSpPr>
        <p:spPr>
          <a:xfrm flipV="1">
            <a:off x="10425550" y="-29031"/>
            <a:ext cx="1780964" cy="6887029"/>
          </a:xfrm>
          <a:custGeom>
            <a:avLst/>
            <a:gdLst>
              <a:gd name="connsiteX0" fmla="*/ 0 w 2525485"/>
              <a:gd name="connsiteY0" fmla="*/ 0 h 6865258"/>
              <a:gd name="connsiteX1" fmla="*/ 2525485 w 2525485"/>
              <a:gd name="connsiteY1" fmla="*/ 14515 h 6865258"/>
              <a:gd name="connsiteX2" fmla="*/ 2496457 w 2525485"/>
              <a:gd name="connsiteY2" fmla="*/ 6865258 h 6865258"/>
              <a:gd name="connsiteX3" fmla="*/ 2162628 w 2525485"/>
              <a:gd name="connsiteY3" fmla="*/ 6865258 h 6865258"/>
              <a:gd name="connsiteX4" fmla="*/ 0 w 2525485"/>
              <a:gd name="connsiteY4" fmla="*/ 0 h 68652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5485" h="6865258">
                <a:moveTo>
                  <a:pt x="0" y="0"/>
                </a:moveTo>
                <a:lnTo>
                  <a:pt x="2525485" y="14515"/>
                </a:lnTo>
                <a:lnTo>
                  <a:pt x="2496457" y="6865258"/>
                </a:lnTo>
                <a:lnTo>
                  <a:pt x="2162628" y="6865258"/>
                </a:lnTo>
                <a:lnTo>
                  <a:pt x="0" y="0"/>
                </a:lnTo>
                <a:close/>
              </a:path>
            </a:pathLst>
          </a:custGeom>
          <a:solidFill>
            <a:srgbClr val="C677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0242494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D6C07D-1835-0346-A1D0-CF7E1B0412ED}"/>
              </a:ext>
            </a:extLst>
          </p:cNvPr>
          <p:cNvSpPr>
            <a:spLocks noGrp="1"/>
          </p:cNvSpPr>
          <p:nvPr>
            <p:ph type="title"/>
          </p:nvPr>
        </p:nvSpPr>
        <p:spPr>
          <a:xfrm>
            <a:off x="320040" y="697229"/>
            <a:ext cx="11871960" cy="640080"/>
          </a:xfrm>
        </p:spPr>
        <p:txBody>
          <a:bodyPr>
            <a:normAutofit/>
          </a:bodyPr>
          <a:lstStyle/>
          <a:p>
            <a:r>
              <a:rPr lang="en-US" sz="3600" b="1" cap="none" dirty="0">
                <a:solidFill>
                  <a:srgbClr val="9D0003"/>
                </a:solidFill>
                <a:latin typeface="Goudy Old Style" panose="02020502050305020303" pitchFamily="18" charset="77"/>
                <a:cs typeface="Arial Narrow" panose="020B0604020202020204" pitchFamily="34" charset="0"/>
              </a:rPr>
              <a:t>Roger &amp; Ginger:  BDA</a:t>
            </a:r>
          </a:p>
        </p:txBody>
      </p:sp>
      <p:sp>
        <p:nvSpPr>
          <p:cNvPr id="4" name="Oval 3">
            <a:extLst>
              <a:ext uri="{FF2B5EF4-FFF2-40B4-BE49-F238E27FC236}">
                <a16:creationId xmlns:a16="http://schemas.microsoft.com/office/drawing/2014/main" id="{76EC4033-04AB-6748-B96C-5583860F50DE}"/>
              </a:ext>
            </a:extLst>
          </p:cNvPr>
          <p:cNvSpPr/>
          <p:nvPr/>
        </p:nvSpPr>
        <p:spPr>
          <a:xfrm>
            <a:off x="-320040" y="697229"/>
            <a:ext cx="640080" cy="640080"/>
          </a:xfrm>
          <a:prstGeom prst="ellipse">
            <a:avLst/>
          </a:prstGeom>
          <a:solidFill>
            <a:srgbClr val="9D0003">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descr="Timeline&#10;&#10;Description automatically generated">
            <a:extLst>
              <a:ext uri="{FF2B5EF4-FFF2-40B4-BE49-F238E27FC236}">
                <a16:creationId xmlns:a16="http://schemas.microsoft.com/office/drawing/2014/main" id="{63539C22-DA9E-FA40-A743-D5712D044A28}"/>
              </a:ext>
            </a:extLst>
          </p:cNvPr>
          <p:cNvPicPr>
            <a:picLocks noChangeAspect="1"/>
          </p:cNvPicPr>
          <p:nvPr/>
        </p:nvPicPr>
        <p:blipFill>
          <a:blip r:embed="rId3"/>
          <a:stretch>
            <a:fillRect/>
          </a:stretch>
        </p:blipFill>
        <p:spPr>
          <a:xfrm>
            <a:off x="1687804" y="1641021"/>
            <a:ext cx="8816392" cy="4229923"/>
          </a:xfrm>
          <a:prstGeom prst="rect">
            <a:avLst/>
          </a:prstGeom>
        </p:spPr>
      </p:pic>
      <p:sp>
        <p:nvSpPr>
          <p:cNvPr id="5" name="TextBox 4">
            <a:extLst>
              <a:ext uri="{FF2B5EF4-FFF2-40B4-BE49-F238E27FC236}">
                <a16:creationId xmlns:a16="http://schemas.microsoft.com/office/drawing/2014/main" id="{490CD8FA-277B-4E48-86CA-A8577DD9C4C7}"/>
              </a:ext>
            </a:extLst>
          </p:cNvPr>
          <p:cNvSpPr txBox="1"/>
          <p:nvPr/>
        </p:nvSpPr>
        <p:spPr>
          <a:xfrm>
            <a:off x="1828800" y="2948473"/>
            <a:ext cx="951722" cy="1477328"/>
          </a:xfrm>
          <a:prstGeom prst="rect">
            <a:avLst/>
          </a:prstGeom>
          <a:noFill/>
        </p:spPr>
        <p:txBody>
          <a:bodyPr wrap="square" rtlCol="0">
            <a:spAutoFit/>
          </a:bodyPr>
          <a:lstStyle/>
          <a:p>
            <a:r>
              <a:rPr lang="en-US" dirty="0">
                <a:latin typeface="Calibri" panose="020F0502020204030204" pitchFamily="34" charset="0"/>
                <a:cs typeface="Calibri" panose="020F0502020204030204" pitchFamily="34" charset="0"/>
              </a:rPr>
              <a:t>Monday</a:t>
            </a:r>
          </a:p>
          <a:p>
            <a:endParaRPr lang="en-US"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10am</a:t>
            </a:r>
          </a:p>
          <a:p>
            <a:endParaRPr lang="en-US"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Robert</a:t>
            </a:r>
          </a:p>
        </p:txBody>
      </p:sp>
      <p:sp>
        <p:nvSpPr>
          <p:cNvPr id="6" name="TextBox 5">
            <a:extLst>
              <a:ext uri="{FF2B5EF4-FFF2-40B4-BE49-F238E27FC236}">
                <a16:creationId xmlns:a16="http://schemas.microsoft.com/office/drawing/2014/main" id="{62DA2F7A-AF44-0B48-8C4E-AEEC5293396E}"/>
              </a:ext>
            </a:extLst>
          </p:cNvPr>
          <p:cNvSpPr txBox="1"/>
          <p:nvPr/>
        </p:nvSpPr>
        <p:spPr>
          <a:xfrm>
            <a:off x="3060441" y="2948473"/>
            <a:ext cx="2108718" cy="1754326"/>
          </a:xfrm>
          <a:prstGeom prst="rect">
            <a:avLst/>
          </a:prstGeom>
          <a:noFill/>
        </p:spPr>
        <p:txBody>
          <a:bodyPr wrap="square" rtlCol="0">
            <a:spAutoFit/>
          </a:bodyPr>
          <a:lstStyle/>
          <a:p>
            <a:r>
              <a:rPr lang="en-US" dirty="0">
                <a:latin typeface="Calibri" panose="020F0502020204030204" pitchFamily="34" charset="0"/>
                <a:cs typeface="Calibri" panose="020F0502020204030204" pitchFamily="34" charset="0"/>
              </a:rPr>
              <a:t>Mom is quietly sitting in her chair</a:t>
            </a:r>
          </a:p>
          <a:p>
            <a:endParaRPr lang="en-US"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Robert tells her it is time to go to the doctor</a:t>
            </a:r>
          </a:p>
        </p:txBody>
      </p:sp>
      <p:sp>
        <p:nvSpPr>
          <p:cNvPr id="9" name="TextBox 8">
            <a:extLst>
              <a:ext uri="{FF2B5EF4-FFF2-40B4-BE49-F238E27FC236}">
                <a16:creationId xmlns:a16="http://schemas.microsoft.com/office/drawing/2014/main" id="{E3D6B8E0-37DE-C649-9FD8-91CC10761AC8}"/>
              </a:ext>
            </a:extLst>
          </p:cNvPr>
          <p:cNvSpPr txBox="1"/>
          <p:nvPr/>
        </p:nvSpPr>
        <p:spPr>
          <a:xfrm>
            <a:off x="5505061" y="2948473"/>
            <a:ext cx="2220686" cy="1477328"/>
          </a:xfrm>
          <a:prstGeom prst="rect">
            <a:avLst/>
          </a:prstGeom>
          <a:noFill/>
        </p:spPr>
        <p:txBody>
          <a:bodyPr wrap="square" rtlCol="0">
            <a:spAutoFit/>
          </a:bodyPr>
          <a:lstStyle/>
          <a:p>
            <a:r>
              <a:rPr lang="en-US" dirty="0">
                <a:latin typeface="Calibri" panose="020F0502020204030204" pitchFamily="34" charset="0"/>
                <a:cs typeface="Calibri" panose="020F0502020204030204" pitchFamily="34" charset="0"/>
              </a:rPr>
              <a:t>Mom yells when Robert tells her she has a doctor’s appointment and needs to get ready</a:t>
            </a:r>
          </a:p>
        </p:txBody>
      </p:sp>
      <p:sp>
        <p:nvSpPr>
          <p:cNvPr id="13" name="TextBox 12">
            <a:extLst>
              <a:ext uri="{FF2B5EF4-FFF2-40B4-BE49-F238E27FC236}">
                <a16:creationId xmlns:a16="http://schemas.microsoft.com/office/drawing/2014/main" id="{09153DF4-7F05-FD43-BD03-ED43AE3FC695}"/>
              </a:ext>
            </a:extLst>
          </p:cNvPr>
          <p:cNvSpPr txBox="1"/>
          <p:nvPr/>
        </p:nvSpPr>
        <p:spPr>
          <a:xfrm>
            <a:off x="7968343" y="2948473"/>
            <a:ext cx="2183363" cy="1200329"/>
          </a:xfrm>
          <a:prstGeom prst="rect">
            <a:avLst/>
          </a:prstGeom>
          <a:noFill/>
        </p:spPr>
        <p:txBody>
          <a:bodyPr wrap="square" rtlCol="0">
            <a:spAutoFit/>
          </a:bodyPr>
          <a:lstStyle/>
          <a:p>
            <a:r>
              <a:rPr lang="en-US" dirty="0">
                <a:latin typeface="Calibri" panose="020F0502020204030204" pitchFamily="34" charset="0"/>
                <a:cs typeface="Calibri" panose="020F0502020204030204" pitchFamily="34" charset="0"/>
              </a:rPr>
              <a:t>Robert leaves Ginger alone and cancel’s the doctor’s appointment</a:t>
            </a:r>
          </a:p>
        </p:txBody>
      </p:sp>
    </p:spTree>
    <p:extLst>
      <p:ext uri="{BB962C8B-B14F-4D97-AF65-F5344CB8AC3E}">
        <p14:creationId xmlns:p14="http://schemas.microsoft.com/office/powerpoint/2010/main" val="39376372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9" grpId="0"/>
      <p:bldP spid="1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D6C07D-1835-0346-A1D0-CF7E1B0412ED}"/>
              </a:ext>
            </a:extLst>
          </p:cNvPr>
          <p:cNvSpPr>
            <a:spLocks noGrp="1"/>
          </p:cNvSpPr>
          <p:nvPr>
            <p:ph type="title"/>
          </p:nvPr>
        </p:nvSpPr>
        <p:spPr>
          <a:xfrm>
            <a:off x="320040" y="697229"/>
            <a:ext cx="11871960" cy="640080"/>
          </a:xfrm>
        </p:spPr>
        <p:txBody>
          <a:bodyPr>
            <a:normAutofit/>
          </a:bodyPr>
          <a:lstStyle/>
          <a:p>
            <a:r>
              <a:rPr lang="en-US" sz="3600" b="1" cap="none" dirty="0">
                <a:solidFill>
                  <a:srgbClr val="9D0003"/>
                </a:solidFill>
                <a:latin typeface="Goudy Old Style" panose="02020502050305020303" pitchFamily="18" charset="77"/>
                <a:cs typeface="Arial Narrow" panose="020B0604020202020204" pitchFamily="34" charset="0"/>
              </a:rPr>
              <a:t>Jim &amp; Sue: Scenario</a:t>
            </a:r>
          </a:p>
        </p:txBody>
      </p:sp>
      <p:sp>
        <p:nvSpPr>
          <p:cNvPr id="4" name="Oval 3">
            <a:extLst>
              <a:ext uri="{FF2B5EF4-FFF2-40B4-BE49-F238E27FC236}">
                <a16:creationId xmlns:a16="http://schemas.microsoft.com/office/drawing/2014/main" id="{76EC4033-04AB-6748-B96C-5583860F50DE}"/>
              </a:ext>
            </a:extLst>
          </p:cNvPr>
          <p:cNvSpPr/>
          <p:nvPr/>
        </p:nvSpPr>
        <p:spPr>
          <a:xfrm>
            <a:off x="-320040" y="697229"/>
            <a:ext cx="640080" cy="640080"/>
          </a:xfrm>
          <a:prstGeom prst="ellipse">
            <a:avLst/>
          </a:prstGeom>
          <a:solidFill>
            <a:srgbClr val="9D0003">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a:extLst>
              <a:ext uri="{FF2B5EF4-FFF2-40B4-BE49-F238E27FC236}">
                <a16:creationId xmlns:a16="http://schemas.microsoft.com/office/drawing/2014/main" id="{00314138-7E00-DA4D-84B2-FFCB4201FF61}"/>
              </a:ext>
            </a:extLst>
          </p:cNvPr>
          <p:cNvSpPr txBox="1"/>
          <p:nvPr/>
        </p:nvSpPr>
        <p:spPr>
          <a:xfrm>
            <a:off x="1679217" y="1909063"/>
            <a:ext cx="8603117" cy="3046988"/>
          </a:xfrm>
          <a:prstGeom prst="rect">
            <a:avLst/>
          </a:prstGeom>
          <a:noFill/>
        </p:spPr>
        <p:txBody>
          <a:bodyPr wrap="square" rtlCol="0">
            <a:spAutoFit/>
          </a:bodyPr>
          <a:lstStyle/>
          <a:p>
            <a:r>
              <a:rPr lang="en-US" sz="2400" dirty="0">
                <a:latin typeface="Calibri" panose="020F0502020204030204" pitchFamily="34" charset="0"/>
                <a:cs typeface="Calibri" panose="020F0502020204030204" pitchFamily="34" charset="0"/>
              </a:rPr>
              <a:t>Every morning at 8 am, Jim and his wife Sue have breakfast. After breakfast, Jim sees car keys on the key hook by the breakfast table, and tells his wife, Sue, “I am going out for a drive.” </a:t>
            </a:r>
          </a:p>
          <a:p>
            <a:endParaRPr lang="en-US" sz="2400" dirty="0">
              <a:latin typeface="Calibri" panose="020F0502020204030204" pitchFamily="34" charset="0"/>
              <a:cs typeface="Calibri" panose="020F0502020204030204" pitchFamily="34" charset="0"/>
            </a:endParaRPr>
          </a:p>
          <a:p>
            <a:r>
              <a:rPr lang="en-US" sz="2400" dirty="0">
                <a:latin typeface="Calibri" panose="020F0502020204030204" pitchFamily="34" charset="0"/>
                <a:cs typeface="Calibri" panose="020F0502020204030204" pitchFamily="34" charset="0"/>
              </a:rPr>
              <a:t>Sue reminds him that he no longer has a driver’s license and is not permitted to drive. Jim responds by yelling, “I don’t know what you are talking about,” and angrily walks toward the driveway. Sue feels helpless and frustrated.</a:t>
            </a:r>
          </a:p>
        </p:txBody>
      </p:sp>
      <p:sp>
        <p:nvSpPr>
          <p:cNvPr id="3" name="Rectangle 2">
            <a:extLst>
              <a:ext uri="{FF2B5EF4-FFF2-40B4-BE49-F238E27FC236}">
                <a16:creationId xmlns:a16="http://schemas.microsoft.com/office/drawing/2014/main" id="{E3604E42-44D3-354E-9DE9-1A7ED0AEA2AF}"/>
              </a:ext>
            </a:extLst>
          </p:cNvPr>
          <p:cNvSpPr/>
          <p:nvPr/>
        </p:nvSpPr>
        <p:spPr>
          <a:xfrm>
            <a:off x="11219543" y="0"/>
            <a:ext cx="972457" cy="6858000"/>
          </a:xfrm>
          <a:prstGeom prst="rect">
            <a:avLst/>
          </a:prstGeom>
          <a:solidFill>
            <a:srgbClr val="B7424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7543493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D6C07D-1835-0346-A1D0-CF7E1B0412ED}"/>
              </a:ext>
            </a:extLst>
          </p:cNvPr>
          <p:cNvSpPr>
            <a:spLocks noGrp="1"/>
          </p:cNvSpPr>
          <p:nvPr>
            <p:ph type="title"/>
          </p:nvPr>
        </p:nvSpPr>
        <p:spPr>
          <a:xfrm>
            <a:off x="320040" y="697229"/>
            <a:ext cx="11871960" cy="640080"/>
          </a:xfrm>
        </p:spPr>
        <p:txBody>
          <a:bodyPr>
            <a:normAutofit/>
          </a:bodyPr>
          <a:lstStyle/>
          <a:p>
            <a:r>
              <a:rPr lang="en-US" sz="3600" b="1" cap="none" dirty="0">
                <a:solidFill>
                  <a:srgbClr val="9D0003"/>
                </a:solidFill>
                <a:latin typeface="Goudy Old Style" panose="02020502050305020303" pitchFamily="18" charset="77"/>
                <a:cs typeface="Arial Narrow" panose="020B0604020202020204" pitchFamily="34" charset="0"/>
              </a:rPr>
              <a:t>Jim &amp; Sue: BDA</a:t>
            </a:r>
          </a:p>
        </p:txBody>
      </p:sp>
      <p:sp>
        <p:nvSpPr>
          <p:cNvPr id="4" name="Oval 3">
            <a:extLst>
              <a:ext uri="{FF2B5EF4-FFF2-40B4-BE49-F238E27FC236}">
                <a16:creationId xmlns:a16="http://schemas.microsoft.com/office/drawing/2014/main" id="{76EC4033-04AB-6748-B96C-5583860F50DE}"/>
              </a:ext>
            </a:extLst>
          </p:cNvPr>
          <p:cNvSpPr/>
          <p:nvPr/>
        </p:nvSpPr>
        <p:spPr>
          <a:xfrm>
            <a:off x="-320040" y="697229"/>
            <a:ext cx="640080" cy="640080"/>
          </a:xfrm>
          <a:prstGeom prst="ellipse">
            <a:avLst/>
          </a:prstGeom>
          <a:solidFill>
            <a:srgbClr val="9D0003">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descr="Timeline&#10;&#10;Description automatically generated">
            <a:extLst>
              <a:ext uri="{FF2B5EF4-FFF2-40B4-BE49-F238E27FC236}">
                <a16:creationId xmlns:a16="http://schemas.microsoft.com/office/drawing/2014/main" id="{AD65568D-3FC2-7141-AF9E-13F9F9A2CD19}"/>
              </a:ext>
            </a:extLst>
          </p:cNvPr>
          <p:cNvPicPr>
            <a:picLocks noChangeAspect="1"/>
          </p:cNvPicPr>
          <p:nvPr/>
        </p:nvPicPr>
        <p:blipFill>
          <a:blip r:embed="rId3"/>
          <a:stretch>
            <a:fillRect/>
          </a:stretch>
        </p:blipFill>
        <p:spPr>
          <a:xfrm>
            <a:off x="1687804" y="1641021"/>
            <a:ext cx="8816392" cy="4229923"/>
          </a:xfrm>
          <a:prstGeom prst="rect">
            <a:avLst/>
          </a:prstGeom>
        </p:spPr>
      </p:pic>
      <p:sp>
        <p:nvSpPr>
          <p:cNvPr id="3" name="TextBox 2">
            <a:extLst>
              <a:ext uri="{FF2B5EF4-FFF2-40B4-BE49-F238E27FC236}">
                <a16:creationId xmlns:a16="http://schemas.microsoft.com/office/drawing/2014/main" id="{EF006906-43E9-6845-9576-9867C5BA6247}"/>
              </a:ext>
            </a:extLst>
          </p:cNvPr>
          <p:cNvSpPr txBox="1"/>
          <p:nvPr/>
        </p:nvSpPr>
        <p:spPr>
          <a:xfrm>
            <a:off x="1866121" y="2929812"/>
            <a:ext cx="1045029" cy="1477328"/>
          </a:xfrm>
          <a:prstGeom prst="rect">
            <a:avLst/>
          </a:prstGeom>
          <a:noFill/>
        </p:spPr>
        <p:txBody>
          <a:bodyPr wrap="square" rtlCol="0">
            <a:spAutoFit/>
          </a:bodyPr>
          <a:lstStyle/>
          <a:p>
            <a:r>
              <a:rPr lang="en-US" dirty="0">
                <a:latin typeface="Calibri" panose="020F0502020204030204" pitchFamily="34" charset="0"/>
                <a:cs typeface="Calibri" panose="020F0502020204030204" pitchFamily="34" charset="0"/>
              </a:rPr>
              <a:t>Every morning</a:t>
            </a:r>
          </a:p>
          <a:p>
            <a:endParaRPr lang="en-US"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After breakfast</a:t>
            </a:r>
          </a:p>
        </p:txBody>
      </p:sp>
      <p:sp>
        <p:nvSpPr>
          <p:cNvPr id="5" name="TextBox 4">
            <a:extLst>
              <a:ext uri="{FF2B5EF4-FFF2-40B4-BE49-F238E27FC236}">
                <a16:creationId xmlns:a16="http://schemas.microsoft.com/office/drawing/2014/main" id="{97A5FE03-E4B8-254A-846D-38CC491E5DBA}"/>
              </a:ext>
            </a:extLst>
          </p:cNvPr>
          <p:cNvSpPr txBox="1"/>
          <p:nvPr/>
        </p:nvSpPr>
        <p:spPr>
          <a:xfrm>
            <a:off x="2948472" y="2929812"/>
            <a:ext cx="2313993" cy="369332"/>
          </a:xfrm>
          <a:prstGeom prst="rect">
            <a:avLst/>
          </a:prstGeom>
          <a:noFill/>
        </p:spPr>
        <p:txBody>
          <a:bodyPr wrap="square" rtlCol="0">
            <a:spAutoFit/>
          </a:bodyPr>
          <a:lstStyle/>
          <a:p>
            <a:r>
              <a:rPr lang="en-US" dirty="0">
                <a:latin typeface="Calibri" panose="020F0502020204030204" pitchFamily="34" charset="0"/>
                <a:cs typeface="Calibri" panose="020F0502020204030204" pitchFamily="34" charset="0"/>
              </a:rPr>
              <a:t>Have breakfast</a:t>
            </a:r>
          </a:p>
        </p:txBody>
      </p:sp>
      <p:sp>
        <p:nvSpPr>
          <p:cNvPr id="6" name="TextBox 5">
            <a:extLst>
              <a:ext uri="{FF2B5EF4-FFF2-40B4-BE49-F238E27FC236}">
                <a16:creationId xmlns:a16="http://schemas.microsoft.com/office/drawing/2014/main" id="{A16D0498-411E-2D4E-BDC4-959BC575A881}"/>
              </a:ext>
            </a:extLst>
          </p:cNvPr>
          <p:cNvSpPr txBox="1"/>
          <p:nvPr/>
        </p:nvSpPr>
        <p:spPr>
          <a:xfrm>
            <a:off x="2985794" y="3429000"/>
            <a:ext cx="1431097" cy="369332"/>
          </a:xfrm>
          <a:prstGeom prst="rect">
            <a:avLst/>
          </a:prstGeom>
          <a:noFill/>
        </p:spPr>
        <p:txBody>
          <a:bodyPr wrap="none" rtlCol="0">
            <a:spAutoFit/>
          </a:bodyPr>
          <a:lstStyle/>
          <a:p>
            <a:r>
              <a:rPr lang="en-US" dirty="0">
                <a:latin typeface="Calibri" panose="020F0502020204030204" pitchFamily="34" charset="0"/>
                <a:cs typeface="Calibri" panose="020F0502020204030204" pitchFamily="34" charset="0"/>
              </a:rPr>
              <a:t>Sees the keys</a:t>
            </a:r>
          </a:p>
        </p:txBody>
      </p:sp>
      <p:sp>
        <p:nvSpPr>
          <p:cNvPr id="9" name="TextBox 8">
            <a:extLst>
              <a:ext uri="{FF2B5EF4-FFF2-40B4-BE49-F238E27FC236}">
                <a16:creationId xmlns:a16="http://schemas.microsoft.com/office/drawing/2014/main" id="{57F49822-0023-8643-A1B3-BC634201445A}"/>
              </a:ext>
            </a:extLst>
          </p:cNvPr>
          <p:cNvSpPr txBox="1"/>
          <p:nvPr/>
        </p:nvSpPr>
        <p:spPr>
          <a:xfrm>
            <a:off x="5355773" y="2892490"/>
            <a:ext cx="2295330" cy="1200329"/>
          </a:xfrm>
          <a:prstGeom prst="rect">
            <a:avLst/>
          </a:prstGeom>
          <a:noFill/>
        </p:spPr>
        <p:txBody>
          <a:bodyPr wrap="square" rtlCol="0">
            <a:spAutoFit/>
          </a:bodyPr>
          <a:lstStyle/>
          <a:p>
            <a:r>
              <a:rPr lang="en-US" dirty="0">
                <a:latin typeface="Calibri" panose="020F0502020204030204" pitchFamily="34" charset="0"/>
                <a:cs typeface="Calibri" panose="020F0502020204030204" pitchFamily="34" charset="0"/>
              </a:rPr>
              <a:t>Says he is going for a drive</a:t>
            </a:r>
          </a:p>
          <a:p>
            <a:endParaRPr lang="en-US"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Grabs the keys</a:t>
            </a:r>
          </a:p>
        </p:txBody>
      </p:sp>
      <p:sp>
        <p:nvSpPr>
          <p:cNvPr id="13" name="TextBox 12">
            <a:extLst>
              <a:ext uri="{FF2B5EF4-FFF2-40B4-BE49-F238E27FC236}">
                <a16:creationId xmlns:a16="http://schemas.microsoft.com/office/drawing/2014/main" id="{EFEA80CD-C17D-F642-9F1A-46D078F15A37}"/>
              </a:ext>
            </a:extLst>
          </p:cNvPr>
          <p:cNvSpPr txBox="1"/>
          <p:nvPr/>
        </p:nvSpPr>
        <p:spPr>
          <a:xfrm>
            <a:off x="5393093" y="4295174"/>
            <a:ext cx="1747594" cy="646331"/>
          </a:xfrm>
          <a:prstGeom prst="rect">
            <a:avLst/>
          </a:prstGeom>
          <a:noFill/>
        </p:spPr>
        <p:txBody>
          <a:bodyPr wrap="none" rtlCol="0">
            <a:spAutoFit/>
          </a:bodyPr>
          <a:lstStyle/>
          <a:p>
            <a:r>
              <a:rPr lang="en-US" dirty="0">
                <a:latin typeface="Calibri" panose="020F0502020204030204" pitchFamily="34" charset="0"/>
                <a:cs typeface="Calibri" panose="020F0502020204030204" pitchFamily="34" charset="0"/>
              </a:rPr>
              <a:t>Reminds him he </a:t>
            </a:r>
          </a:p>
          <a:p>
            <a:r>
              <a:rPr lang="en-US" dirty="0">
                <a:latin typeface="Calibri" panose="020F0502020204030204" pitchFamily="34" charset="0"/>
                <a:cs typeface="Calibri" panose="020F0502020204030204" pitchFamily="34" charset="0"/>
              </a:rPr>
              <a:t>shouldn’t drive</a:t>
            </a:r>
          </a:p>
        </p:txBody>
      </p:sp>
      <p:sp>
        <p:nvSpPr>
          <p:cNvPr id="14" name="TextBox 13">
            <a:extLst>
              <a:ext uri="{FF2B5EF4-FFF2-40B4-BE49-F238E27FC236}">
                <a16:creationId xmlns:a16="http://schemas.microsoft.com/office/drawing/2014/main" id="{C9693AE8-CBAF-2C4D-B814-E235D1507E7F}"/>
              </a:ext>
            </a:extLst>
          </p:cNvPr>
          <p:cNvSpPr txBox="1"/>
          <p:nvPr/>
        </p:nvSpPr>
        <p:spPr>
          <a:xfrm>
            <a:off x="5411756" y="5067691"/>
            <a:ext cx="2261068" cy="369332"/>
          </a:xfrm>
          <a:prstGeom prst="rect">
            <a:avLst/>
          </a:prstGeom>
          <a:noFill/>
        </p:spPr>
        <p:txBody>
          <a:bodyPr wrap="none" rtlCol="0">
            <a:spAutoFit/>
          </a:bodyPr>
          <a:lstStyle/>
          <a:p>
            <a:r>
              <a:rPr lang="en-US" dirty="0">
                <a:latin typeface="Calibri" panose="020F0502020204030204" pitchFamily="34" charset="0"/>
                <a:cs typeface="Calibri" panose="020F0502020204030204" pitchFamily="34" charset="0"/>
              </a:rPr>
              <a:t>He yells and walks out</a:t>
            </a:r>
          </a:p>
        </p:txBody>
      </p:sp>
      <p:sp>
        <p:nvSpPr>
          <p:cNvPr id="15" name="TextBox 14">
            <a:extLst>
              <a:ext uri="{FF2B5EF4-FFF2-40B4-BE49-F238E27FC236}">
                <a16:creationId xmlns:a16="http://schemas.microsoft.com/office/drawing/2014/main" id="{FB294BA5-5D86-0842-9AB4-1DD493272BA3}"/>
              </a:ext>
            </a:extLst>
          </p:cNvPr>
          <p:cNvSpPr txBox="1"/>
          <p:nvPr/>
        </p:nvSpPr>
        <p:spPr>
          <a:xfrm>
            <a:off x="8005665" y="2929812"/>
            <a:ext cx="1831592" cy="646331"/>
          </a:xfrm>
          <a:prstGeom prst="rect">
            <a:avLst/>
          </a:prstGeom>
          <a:noFill/>
        </p:spPr>
        <p:txBody>
          <a:bodyPr wrap="none" rtlCol="0">
            <a:spAutoFit/>
          </a:bodyPr>
          <a:lstStyle/>
          <a:p>
            <a:r>
              <a:rPr lang="en-US" dirty="0">
                <a:latin typeface="Calibri" panose="020F0502020204030204" pitchFamily="34" charset="0"/>
                <a:cs typeface="Calibri" panose="020F0502020204030204" pitchFamily="34" charset="0"/>
              </a:rPr>
              <a:t>Sue feels helpless</a:t>
            </a:r>
          </a:p>
          <a:p>
            <a:r>
              <a:rPr lang="en-US" dirty="0">
                <a:latin typeface="Calibri" panose="020F0502020204030204" pitchFamily="34" charset="0"/>
                <a:cs typeface="Calibri" panose="020F0502020204030204" pitchFamily="34" charset="0"/>
              </a:rPr>
              <a:t>and frustrated</a:t>
            </a:r>
          </a:p>
        </p:txBody>
      </p:sp>
      <p:sp>
        <p:nvSpPr>
          <p:cNvPr id="16" name="TextBox 15">
            <a:extLst>
              <a:ext uri="{FF2B5EF4-FFF2-40B4-BE49-F238E27FC236}">
                <a16:creationId xmlns:a16="http://schemas.microsoft.com/office/drawing/2014/main" id="{7BFBE0F7-E593-D64F-ABB0-42452BC8598C}"/>
              </a:ext>
            </a:extLst>
          </p:cNvPr>
          <p:cNvSpPr txBox="1"/>
          <p:nvPr/>
        </p:nvSpPr>
        <p:spPr>
          <a:xfrm>
            <a:off x="7994660" y="3827097"/>
            <a:ext cx="2165978" cy="646331"/>
          </a:xfrm>
          <a:prstGeom prst="rect">
            <a:avLst/>
          </a:prstGeom>
          <a:noFill/>
        </p:spPr>
        <p:txBody>
          <a:bodyPr wrap="none" rtlCol="0">
            <a:spAutoFit/>
          </a:bodyPr>
          <a:lstStyle/>
          <a:p>
            <a:r>
              <a:rPr lang="en-US" dirty="0">
                <a:latin typeface="Calibri" panose="020F0502020204030204" pitchFamily="34" charset="0"/>
                <a:cs typeface="Calibri" panose="020F0502020204030204" pitchFamily="34" charset="0"/>
              </a:rPr>
              <a:t>Nothing is said about</a:t>
            </a:r>
          </a:p>
          <a:p>
            <a:r>
              <a:rPr lang="en-US" dirty="0">
                <a:latin typeface="Calibri" panose="020F0502020204030204" pitchFamily="34" charset="0"/>
                <a:cs typeface="Calibri" panose="020F0502020204030204" pitchFamily="34" charset="0"/>
              </a:rPr>
              <a:t>what happens to Jim</a:t>
            </a:r>
          </a:p>
        </p:txBody>
      </p:sp>
    </p:spTree>
    <p:extLst>
      <p:ext uri="{BB962C8B-B14F-4D97-AF65-F5344CB8AC3E}">
        <p14:creationId xmlns:p14="http://schemas.microsoft.com/office/powerpoint/2010/main" val="26511795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9" grpId="0"/>
      <p:bldP spid="13" grpId="0"/>
      <p:bldP spid="14" grpId="0"/>
      <p:bldP spid="15" grpId="0"/>
      <p:bldP spid="1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D6C07D-1835-0346-A1D0-CF7E1B0412ED}"/>
              </a:ext>
            </a:extLst>
          </p:cNvPr>
          <p:cNvSpPr>
            <a:spLocks noGrp="1"/>
          </p:cNvSpPr>
          <p:nvPr>
            <p:ph type="title"/>
          </p:nvPr>
        </p:nvSpPr>
        <p:spPr>
          <a:xfrm>
            <a:off x="320040" y="697229"/>
            <a:ext cx="11871960" cy="640080"/>
          </a:xfrm>
        </p:spPr>
        <p:txBody>
          <a:bodyPr>
            <a:normAutofit/>
          </a:bodyPr>
          <a:lstStyle/>
          <a:p>
            <a:r>
              <a:rPr lang="en-US" sz="3600" b="1" cap="none" dirty="0">
                <a:solidFill>
                  <a:srgbClr val="9D0003"/>
                </a:solidFill>
                <a:latin typeface="Goudy Old Style" panose="02020502050305020303" pitchFamily="18" charset="77"/>
                <a:cs typeface="Arial Narrow" panose="020B0604020202020204" pitchFamily="34" charset="0"/>
              </a:rPr>
              <a:t>Jane &amp; Betty: Scenario</a:t>
            </a:r>
          </a:p>
        </p:txBody>
      </p:sp>
      <p:sp>
        <p:nvSpPr>
          <p:cNvPr id="4" name="Oval 3">
            <a:extLst>
              <a:ext uri="{FF2B5EF4-FFF2-40B4-BE49-F238E27FC236}">
                <a16:creationId xmlns:a16="http://schemas.microsoft.com/office/drawing/2014/main" id="{76EC4033-04AB-6748-B96C-5583860F50DE}"/>
              </a:ext>
            </a:extLst>
          </p:cNvPr>
          <p:cNvSpPr/>
          <p:nvPr/>
        </p:nvSpPr>
        <p:spPr>
          <a:xfrm>
            <a:off x="-320040" y="697229"/>
            <a:ext cx="640080" cy="640080"/>
          </a:xfrm>
          <a:prstGeom prst="ellipse">
            <a:avLst/>
          </a:prstGeom>
          <a:solidFill>
            <a:srgbClr val="9D0003">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a:extLst>
              <a:ext uri="{FF2B5EF4-FFF2-40B4-BE49-F238E27FC236}">
                <a16:creationId xmlns:a16="http://schemas.microsoft.com/office/drawing/2014/main" id="{00314138-7E00-DA4D-84B2-FFCB4201FF61}"/>
              </a:ext>
            </a:extLst>
          </p:cNvPr>
          <p:cNvSpPr txBox="1"/>
          <p:nvPr/>
        </p:nvSpPr>
        <p:spPr>
          <a:xfrm>
            <a:off x="1679218" y="1909063"/>
            <a:ext cx="8416504" cy="3416320"/>
          </a:xfrm>
          <a:prstGeom prst="rect">
            <a:avLst/>
          </a:prstGeom>
          <a:noFill/>
        </p:spPr>
        <p:txBody>
          <a:bodyPr wrap="square" rtlCol="0">
            <a:spAutoFit/>
          </a:bodyPr>
          <a:lstStyle/>
          <a:p>
            <a:r>
              <a:rPr lang="en-US" sz="2400" dirty="0">
                <a:latin typeface="Calibri" panose="020F0502020204030204" pitchFamily="34" charset="0"/>
                <a:cs typeface="Calibri" panose="020F0502020204030204" pitchFamily="34" charset="0"/>
              </a:rPr>
              <a:t> </a:t>
            </a:r>
          </a:p>
          <a:p>
            <a:r>
              <a:rPr lang="x-none" sz="2400">
                <a:latin typeface="Calibri" panose="020F0502020204030204" pitchFamily="34" charset="0"/>
                <a:cs typeface="Calibri" panose="020F0502020204030204" pitchFamily="34" charset="0"/>
              </a:rPr>
              <a:t>It is 3 am and Betty wakes up and begins to walk around the house. Jane, her daughter, is sleeping. Betty paces throughout the house and wakes Jane up. Jane is upset because she has a long day at work tomorrow. </a:t>
            </a:r>
            <a:endParaRPr lang="en-US" sz="2400" dirty="0">
              <a:latin typeface="Calibri" panose="020F0502020204030204" pitchFamily="34" charset="0"/>
              <a:cs typeface="Calibri" panose="020F0502020204030204" pitchFamily="34" charset="0"/>
            </a:endParaRPr>
          </a:p>
          <a:p>
            <a:endParaRPr lang="en-US" sz="2400" dirty="0">
              <a:latin typeface="Calibri" panose="020F0502020204030204" pitchFamily="34" charset="0"/>
              <a:cs typeface="Calibri" panose="020F0502020204030204" pitchFamily="34" charset="0"/>
            </a:endParaRPr>
          </a:p>
          <a:p>
            <a:r>
              <a:rPr lang="x-none" sz="2400">
                <a:latin typeface="Calibri" panose="020F0502020204030204" pitchFamily="34" charset="0"/>
                <a:cs typeface="Calibri" panose="020F0502020204030204" pitchFamily="34" charset="0"/>
              </a:rPr>
              <a:t>Jane says, “Mom, you need to go back to bed, it is 3 am.” Betty says, “I am not sleepy.” Jane yells “I can’t take this anymore.” Betty starts to cry. </a:t>
            </a:r>
            <a:endParaRPr lang="en-US" sz="2400" dirty="0">
              <a:latin typeface="Calibri" panose="020F0502020204030204" pitchFamily="34" charset="0"/>
              <a:cs typeface="Calibri" panose="020F0502020204030204" pitchFamily="34" charset="0"/>
            </a:endParaRPr>
          </a:p>
        </p:txBody>
      </p:sp>
      <p:sp>
        <p:nvSpPr>
          <p:cNvPr id="6" name="Freeform 5">
            <a:extLst>
              <a:ext uri="{FF2B5EF4-FFF2-40B4-BE49-F238E27FC236}">
                <a16:creationId xmlns:a16="http://schemas.microsoft.com/office/drawing/2014/main" id="{4B9807CA-D82E-7641-8AA7-8F2C21BAFC67}"/>
              </a:ext>
            </a:extLst>
          </p:cNvPr>
          <p:cNvSpPr/>
          <p:nvPr/>
        </p:nvSpPr>
        <p:spPr>
          <a:xfrm flipV="1">
            <a:off x="10740571" y="-29030"/>
            <a:ext cx="1465943" cy="6887029"/>
          </a:xfrm>
          <a:custGeom>
            <a:avLst/>
            <a:gdLst>
              <a:gd name="connsiteX0" fmla="*/ 0 w 2525485"/>
              <a:gd name="connsiteY0" fmla="*/ 0 h 6865258"/>
              <a:gd name="connsiteX1" fmla="*/ 2525485 w 2525485"/>
              <a:gd name="connsiteY1" fmla="*/ 14515 h 6865258"/>
              <a:gd name="connsiteX2" fmla="*/ 2496457 w 2525485"/>
              <a:gd name="connsiteY2" fmla="*/ 6865258 h 6865258"/>
              <a:gd name="connsiteX3" fmla="*/ 2162628 w 2525485"/>
              <a:gd name="connsiteY3" fmla="*/ 6865258 h 6865258"/>
              <a:gd name="connsiteX4" fmla="*/ 0 w 2525485"/>
              <a:gd name="connsiteY4" fmla="*/ 0 h 68652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5485" h="6865258">
                <a:moveTo>
                  <a:pt x="0" y="0"/>
                </a:moveTo>
                <a:lnTo>
                  <a:pt x="2525485" y="14515"/>
                </a:lnTo>
                <a:lnTo>
                  <a:pt x="2496457" y="6865258"/>
                </a:lnTo>
                <a:lnTo>
                  <a:pt x="2162628" y="6865258"/>
                </a:lnTo>
                <a:lnTo>
                  <a:pt x="0" y="0"/>
                </a:lnTo>
                <a:close/>
              </a:path>
            </a:pathLst>
          </a:custGeom>
          <a:solidFill>
            <a:srgbClr val="C6777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1868141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D6C07D-1835-0346-A1D0-CF7E1B0412ED}"/>
              </a:ext>
            </a:extLst>
          </p:cNvPr>
          <p:cNvSpPr>
            <a:spLocks noGrp="1"/>
          </p:cNvSpPr>
          <p:nvPr>
            <p:ph type="title"/>
          </p:nvPr>
        </p:nvSpPr>
        <p:spPr>
          <a:xfrm>
            <a:off x="320040" y="697229"/>
            <a:ext cx="11871960" cy="640080"/>
          </a:xfrm>
        </p:spPr>
        <p:txBody>
          <a:bodyPr>
            <a:normAutofit/>
          </a:bodyPr>
          <a:lstStyle/>
          <a:p>
            <a:r>
              <a:rPr lang="en-US" sz="3600" b="1" cap="none" dirty="0">
                <a:solidFill>
                  <a:srgbClr val="9D0003"/>
                </a:solidFill>
                <a:latin typeface="Goudy Old Style" panose="02020502050305020303" pitchFamily="18" charset="77"/>
                <a:cs typeface="Arial Narrow" panose="020B0604020202020204" pitchFamily="34" charset="0"/>
              </a:rPr>
              <a:t>Jane &amp; Betty: BDA</a:t>
            </a:r>
          </a:p>
        </p:txBody>
      </p:sp>
      <p:sp>
        <p:nvSpPr>
          <p:cNvPr id="4" name="Oval 3">
            <a:extLst>
              <a:ext uri="{FF2B5EF4-FFF2-40B4-BE49-F238E27FC236}">
                <a16:creationId xmlns:a16="http://schemas.microsoft.com/office/drawing/2014/main" id="{76EC4033-04AB-6748-B96C-5583860F50DE}"/>
              </a:ext>
            </a:extLst>
          </p:cNvPr>
          <p:cNvSpPr/>
          <p:nvPr/>
        </p:nvSpPr>
        <p:spPr>
          <a:xfrm>
            <a:off x="-320040" y="697229"/>
            <a:ext cx="640080" cy="640080"/>
          </a:xfrm>
          <a:prstGeom prst="ellipse">
            <a:avLst/>
          </a:prstGeom>
          <a:solidFill>
            <a:srgbClr val="9D0003">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a:extLst>
              <a:ext uri="{FF2B5EF4-FFF2-40B4-BE49-F238E27FC236}">
                <a16:creationId xmlns:a16="http://schemas.microsoft.com/office/drawing/2014/main" id="{00314138-7E00-DA4D-84B2-FFCB4201FF61}"/>
              </a:ext>
            </a:extLst>
          </p:cNvPr>
          <p:cNvSpPr txBox="1"/>
          <p:nvPr/>
        </p:nvSpPr>
        <p:spPr>
          <a:xfrm>
            <a:off x="1679218" y="1909063"/>
            <a:ext cx="9419312" cy="3139321"/>
          </a:xfrm>
          <a:prstGeom prst="rect">
            <a:avLst/>
          </a:prstGeom>
          <a:noFill/>
        </p:spPr>
        <p:txBody>
          <a:bodyPr wrap="square" rtlCol="0">
            <a:spAutoFit/>
          </a:bodyPr>
          <a:lstStyle/>
          <a:p>
            <a:pPr marL="342900" indent="-342900">
              <a:spcAft>
                <a:spcPts val="600"/>
              </a:spcAft>
              <a:buClr>
                <a:srgbClr val="9D0003"/>
              </a:buClr>
              <a:buFont typeface="Arial" panose="020B0604020202020204" pitchFamily="34" charset="0"/>
              <a:buChar char="•"/>
            </a:pPr>
            <a:r>
              <a:rPr lang="en-US" sz="2400" dirty="0">
                <a:latin typeface="Arial" panose="020B0604020202020204" pitchFamily="34" charset="0"/>
                <a:cs typeface="Arial" panose="020B0604020202020204" pitchFamily="34" charset="0"/>
              </a:rPr>
              <a:t>First topic</a:t>
            </a:r>
          </a:p>
          <a:p>
            <a:pPr marL="342900" indent="-342900">
              <a:spcAft>
                <a:spcPts val="600"/>
              </a:spcAft>
              <a:buClr>
                <a:srgbClr val="9D0003"/>
              </a:buClr>
              <a:buFont typeface="Arial" panose="020B0604020202020204" pitchFamily="34" charset="0"/>
              <a:buChar char="•"/>
            </a:pPr>
            <a:r>
              <a:rPr lang="en-US" sz="2400" dirty="0">
                <a:latin typeface="Arial" panose="020B0604020202020204" pitchFamily="34" charset="0"/>
                <a:cs typeface="Arial" panose="020B0604020202020204" pitchFamily="34" charset="0"/>
              </a:rPr>
              <a:t>Yada yada</a:t>
            </a:r>
          </a:p>
          <a:p>
            <a:pPr marL="342900" indent="-342900">
              <a:spcAft>
                <a:spcPts val="600"/>
              </a:spcAft>
              <a:buClr>
                <a:srgbClr val="9D0003"/>
              </a:buClr>
              <a:buFont typeface="Arial" panose="020B0604020202020204" pitchFamily="34" charset="0"/>
              <a:buChar char="•"/>
            </a:pPr>
            <a:r>
              <a:rPr lang="en-US" sz="2400" dirty="0">
                <a:latin typeface="Arial" panose="020B0604020202020204" pitchFamily="34" charset="0"/>
                <a:cs typeface="Arial" panose="020B0604020202020204" pitchFamily="34" charset="0"/>
              </a:rPr>
              <a:t>Yada</a:t>
            </a:r>
          </a:p>
          <a:p>
            <a:pPr marL="342900" indent="-342900">
              <a:spcAft>
                <a:spcPts val="600"/>
              </a:spcAft>
              <a:buClr>
                <a:srgbClr val="9D0003"/>
              </a:buClr>
              <a:buFont typeface="Arial" panose="020B0604020202020204" pitchFamily="34" charset="0"/>
              <a:buChar char="•"/>
            </a:pPr>
            <a:r>
              <a:rPr lang="en-US" sz="2400" dirty="0">
                <a:latin typeface="Arial" panose="020B0604020202020204" pitchFamily="34" charset="0"/>
                <a:cs typeface="Arial" panose="020B0604020202020204" pitchFamily="34" charset="0"/>
              </a:rPr>
              <a:t>Yada</a:t>
            </a:r>
          </a:p>
          <a:p>
            <a:pPr marL="342900" indent="-342900">
              <a:spcAft>
                <a:spcPts val="600"/>
              </a:spcAft>
              <a:buClr>
                <a:srgbClr val="9D0003"/>
              </a:buClr>
              <a:buFont typeface="Arial" panose="020B0604020202020204" pitchFamily="34" charset="0"/>
              <a:buChar char="•"/>
            </a:pPr>
            <a:r>
              <a:rPr lang="en-US" sz="2400" dirty="0">
                <a:latin typeface="Arial" panose="020B0604020202020204" pitchFamily="34" charset="0"/>
                <a:cs typeface="Arial" panose="020B0604020202020204" pitchFamily="34" charset="0"/>
              </a:rPr>
              <a:t>yada</a:t>
            </a:r>
          </a:p>
          <a:p>
            <a:pPr marL="342900" indent="-342900">
              <a:spcAft>
                <a:spcPts val="600"/>
              </a:spcAft>
              <a:buClr>
                <a:srgbClr val="9D0003"/>
              </a:buClr>
              <a:buFont typeface="Arial" panose="020B0604020202020204" pitchFamily="34" charset="0"/>
              <a:buChar char="•"/>
            </a:pPr>
            <a:r>
              <a:rPr lang="en-US" sz="2400" dirty="0">
                <a:latin typeface="Arial" panose="020B0604020202020204" pitchFamily="34" charset="0"/>
                <a:cs typeface="Arial" panose="020B0604020202020204" pitchFamily="34" charset="0"/>
              </a:rPr>
              <a:t>Yada</a:t>
            </a:r>
          </a:p>
          <a:p>
            <a:pPr marL="342900" indent="-342900">
              <a:spcAft>
                <a:spcPts val="600"/>
              </a:spcAft>
              <a:buClr>
                <a:srgbClr val="9D0003"/>
              </a:buClr>
              <a:buFont typeface="Arial" panose="020B0604020202020204" pitchFamily="34" charset="0"/>
              <a:buChar char="•"/>
            </a:pPr>
            <a:r>
              <a:rPr lang="en-US" sz="2400" dirty="0">
                <a:latin typeface="Arial" panose="020B0604020202020204" pitchFamily="34" charset="0"/>
                <a:cs typeface="Arial" panose="020B0604020202020204" pitchFamily="34" charset="0"/>
              </a:rPr>
              <a:t>yada</a:t>
            </a:r>
          </a:p>
        </p:txBody>
      </p:sp>
      <p:pic>
        <p:nvPicPr>
          <p:cNvPr id="8" name="Picture 7" descr="Timeline&#10;&#10;Description automatically generated">
            <a:extLst>
              <a:ext uri="{FF2B5EF4-FFF2-40B4-BE49-F238E27FC236}">
                <a16:creationId xmlns:a16="http://schemas.microsoft.com/office/drawing/2014/main" id="{801DD33E-25C0-5A4F-9F29-F3A6A8A212F0}"/>
              </a:ext>
            </a:extLst>
          </p:cNvPr>
          <p:cNvPicPr>
            <a:picLocks noChangeAspect="1"/>
          </p:cNvPicPr>
          <p:nvPr/>
        </p:nvPicPr>
        <p:blipFill>
          <a:blip r:embed="rId3"/>
          <a:stretch>
            <a:fillRect/>
          </a:stretch>
        </p:blipFill>
        <p:spPr>
          <a:xfrm>
            <a:off x="1687804" y="1641021"/>
            <a:ext cx="8816392" cy="4229923"/>
          </a:xfrm>
          <a:prstGeom prst="rect">
            <a:avLst/>
          </a:prstGeom>
        </p:spPr>
      </p:pic>
      <p:sp>
        <p:nvSpPr>
          <p:cNvPr id="3" name="TextBox 2">
            <a:extLst>
              <a:ext uri="{FF2B5EF4-FFF2-40B4-BE49-F238E27FC236}">
                <a16:creationId xmlns:a16="http://schemas.microsoft.com/office/drawing/2014/main" id="{AE020020-B98B-9640-8DE6-724FE21E7A68}"/>
              </a:ext>
            </a:extLst>
          </p:cNvPr>
          <p:cNvSpPr txBox="1"/>
          <p:nvPr/>
        </p:nvSpPr>
        <p:spPr>
          <a:xfrm>
            <a:off x="1828800" y="2911151"/>
            <a:ext cx="970384" cy="1477328"/>
          </a:xfrm>
          <a:prstGeom prst="rect">
            <a:avLst/>
          </a:prstGeom>
          <a:noFill/>
        </p:spPr>
        <p:txBody>
          <a:bodyPr wrap="square" rtlCol="0">
            <a:spAutoFit/>
          </a:bodyPr>
          <a:lstStyle/>
          <a:p>
            <a:r>
              <a:rPr lang="en-US" dirty="0">
                <a:latin typeface="Calibri" panose="020F0502020204030204" pitchFamily="34" charset="0"/>
                <a:cs typeface="Calibri" panose="020F0502020204030204" pitchFamily="34" charset="0"/>
              </a:rPr>
              <a:t>Almost every night around 3am</a:t>
            </a:r>
          </a:p>
        </p:txBody>
      </p:sp>
      <p:sp>
        <p:nvSpPr>
          <p:cNvPr id="5" name="TextBox 4">
            <a:extLst>
              <a:ext uri="{FF2B5EF4-FFF2-40B4-BE49-F238E27FC236}">
                <a16:creationId xmlns:a16="http://schemas.microsoft.com/office/drawing/2014/main" id="{35A19895-B3B1-4D47-9F95-6066A4532493}"/>
              </a:ext>
            </a:extLst>
          </p:cNvPr>
          <p:cNvSpPr txBox="1"/>
          <p:nvPr/>
        </p:nvSpPr>
        <p:spPr>
          <a:xfrm>
            <a:off x="3041780" y="2967135"/>
            <a:ext cx="2146040" cy="923330"/>
          </a:xfrm>
          <a:prstGeom prst="rect">
            <a:avLst/>
          </a:prstGeom>
          <a:noFill/>
        </p:spPr>
        <p:txBody>
          <a:bodyPr wrap="square" rtlCol="0">
            <a:spAutoFit/>
          </a:bodyPr>
          <a:lstStyle/>
          <a:p>
            <a:r>
              <a:rPr lang="en-US" dirty="0">
                <a:latin typeface="Calibri" panose="020F0502020204030204" pitchFamily="34" charset="0"/>
                <a:cs typeface="Calibri" panose="020F0502020204030204" pitchFamily="34" charset="0"/>
              </a:rPr>
              <a:t>Betty wakes at 3am</a:t>
            </a:r>
          </a:p>
          <a:p>
            <a:endParaRPr lang="en-US"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Jane is sleeping</a:t>
            </a:r>
          </a:p>
        </p:txBody>
      </p:sp>
      <p:sp>
        <p:nvSpPr>
          <p:cNvPr id="6" name="TextBox 5">
            <a:extLst>
              <a:ext uri="{FF2B5EF4-FFF2-40B4-BE49-F238E27FC236}">
                <a16:creationId xmlns:a16="http://schemas.microsoft.com/office/drawing/2014/main" id="{54551284-0F69-2E4D-BE44-6099F5E5A037}"/>
              </a:ext>
            </a:extLst>
          </p:cNvPr>
          <p:cNvSpPr txBox="1"/>
          <p:nvPr/>
        </p:nvSpPr>
        <p:spPr>
          <a:xfrm>
            <a:off x="5495730" y="2967135"/>
            <a:ext cx="2183363" cy="1477328"/>
          </a:xfrm>
          <a:prstGeom prst="rect">
            <a:avLst/>
          </a:prstGeom>
          <a:noFill/>
        </p:spPr>
        <p:txBody>
          <a:bodyPr wrap="square" rtlCol="0">
            <a:spAutoFit/>
          </a:bodyPr>
          <a:lstStyle/>
          <a:p>
            <a:r>
              <a:rPr lang="en-US" dirty="0">
                <a:latin typeface="Calibri" panose="020F0502020204030204" pitchFamily="34" charset="0"/>
                <a:cs typeface="Calibri" panose="020F0502020204030204" pitchFamily="34" charset="0"/>
              </a:rPr>
              <a:t>Betty doesn’t go back to sleep</a:t>
            </a:r>
          </a:p>
          <a:p>
            <a:r>
              <a:rPr lang="en-US" dirty="0">
                <a:latin typeface="Calibri" panose="020F0502020204030204" pitchFamily="34" charset="0"/>
                <a:cs typeface="Calibri" panose="020F0502020204030204" pitchFamily="34" charset="0"/>
              </a:rPr>
              <a:t>           </a:t>
            </a:r>
          </a:p>
          <a:p>
            <a:r>
              <a:rPr lang="en-US" dirty="0">
                <a:latin typeface="Calibri" panose="020F0502020204030204" pitchFamily="34" charset="0"/>
                <a:cs typeface="Calibri" panose="020F0502020204030204" pitchFamily="34" charset="0"/>
              </a:rPr>
              <a:t>Betty wanders around the house </a:t>
            </a:r>
          </a:p>
        </p:txBody>
      </p:sp>
      <p:sp>
        <p:nvSpPr>
          <p:cNvPr id="9" name="TextBox 8">
            <a:extLst>
              <a:ext uri="{FF2B5EF4-FFF2-40B4-BE49-F238E27FC236}">
                <a16:creationId xmlns:a16="http://schemas.microsoft.com/office/drawing/2014/main" id="{BF6ECF33-AAE9-F349-AD82-9B6A99605B43}"/>
              </a:ext>
            </a:extLst>
          </p:cNvPr>
          <p:cNvSpPr txBox="1"/>
          <p:nvPr/>
        </p:nvSpPr>
        <p:spPr>
          <a:xfrm>
            <a:off x="7987004" y="2967135"/>
            <a:ext cx="2183363" cy="2031325"/>
          </a:xfrm>
          <a:prstGeom prst="rect">
            <a:avLst/>
          </a:prstGeom>
          <a:noFill/>
        </p:spPr>
        <p:txBody>
          <a:bodyPr wrap="square" rtlCol="0">
            <a:spAutoFit/>
          </a:bodyPr>
          <a:lstStyle/>
          <a:p>
            <a:r>
              <a:rPr lang="en-US" dirty="0">
                <a:latin typeface="Calibri" panose="020F0502020204030204" pitchFamily="34" charset="0"/>
                <a:cs typeface="Calibri" panose="020F0502020204030204" pitchFamily="34" charset="0"/>
              </a:rPr>
              <a:t>Jane tells her Mom to go to sleep.</a:t>
            </a:r>
          </a:p>
          <a:p>
            <a:r>
              <a:rPr lang="en-US" dirty="0">
                <a:latin typeface="Calibri" panose="020F0502020204030204" pitchFamily="34" charset="0"/>
                <a:cs typeface="Calibri" panose="020F0502020204030204" pitchFamily="34" charset="0"/>
              </a:rPr>
              <a:t>          </a:t>
            </a:r>
          </a:p>
          <a:p>
            <a:r>
              <a:rPr lang="en-US" dirty="0">
                <a:latin typeface="Calibri" panose="020F0502020204030204" pitchFamily="34" charset="0"/>
                <a:cs typeface="Calibri" panose="020F0502020204030204" pitchFamily="34" charset="0"/>
              </a:rPr>
              <a:t> Jane yells</a:t>
            </a:r>
          </a:p>
          <a:p>
            <a:r>
              <a:rPr lang="en-US" dirty="0">
                <a:latin typeface="Calibri" panose="020F0502020204030204" pitchFamily="34" charset="0"/>
                <a:cs typeface="Calibri" panose="020F0502020204030204" pitchFamily="34" charset="0"/>
              </a:rPr>
              <a:t>           </a:t>
            </a:r>
          </a:p>
          <a:p>
            <a:r>
              <a:rPr lang="en-US" dirty="0">
                <a:latin typeface="Calibri" panose="020F0502020204030204" pitchFamily="34" charset="0"/>
                <a:cs typeface="Calibri" panose="020F0502020204030204" pitchFamily="34" charset="0"/>
              </a:rPr>
              <a:t>Betty cries</a:t>
            </a:r>
          </a:p>
          <a:p>
            <a:endParaRPr lang="en-US"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253905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D6C07D-1835-0346-A1D0-CF7E1B0412ED}"/>
              </a:ext>
            </a:extLst>
          </p:cNvPr>
          <p:cNvSpPr>
            <a:spLocks noGrp="1"/>
          </p:cNvSpPr>
          <p:nvPr>
            <p:ph type="title"/>
          </p:nvPr>
        </p:nvSpPr>
        <p:spPr>
          <a:xfrm>
            <a:off x="320040" y="697229"/>
            <a:ext cx="11871960" cy="640080"/>
          </a:xfrm>
        </p:spPr>
        <p:txBody>
          <a:bodyPr>
            <a:normAutofit/>
          </a:bodyPr>
          <a:lstStyle/>
          <a:p>
            <a:r>
              <a:rPr lang="en-US" sz="3600" b="1" cap="none" dirty="0">
                <a:solidFill>
                  <a:srgbClr val="9D0003"/>
                </a:solidFill>
                <a:latin typeface="Goudy Old Style" panose="02020502050305020303" pitchFamily="18" charset="77"/>
                <a:cs typeface="Arial Narrow" panose="020B0604020202020204" pitchFamily="34" charset="0"/>
              </a:rPr>
              <a:t>Review BDA</a:t>
            </a:r>
          </a:p>
        </p:txBody>
      </p:sp>
      <p:sp>
        <p:nvSpPr>
          <p:cNvPr id="4" name="Oval 3">
            <a:extLst>
              <a:ext uri="{FF2B5EF4-FFF2-40B4-BE49-F238E27FC236}">
                <a16:creationId xmlns:a16="http://schemas.microsoft.com/office/drawing/2014/main" id="{76EC4033-04AB-6748-B96C-5583860F50DE}"/>
              </a:ext>
            </a:extLst>
          </p:cNvPr>
          <p:cNvSpPr/>
          <p:nvPr/>
        </p:nvSpPr>
        <p:spPr>
          <a:xfrm>
            <a:off x="-320040" y="697229"/>
            <a:ext cx="640080" cy="640080"/>
          </a:xfrm>
          <a:prstGeom prst="ellipse">
            <a:avLst/>
          </a:prstGeom>
          <a:solidFill>
            <a:srgbClr val="9D0003">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a:extLst>
              <a:ext uri="{FF2B5EF4-FFF2-40B4-BE49-F238E27FC236}">
                <a16:creationId xmlns:a16="http://schemas.microsoft.com/office/drawing/2014/main" id="{00314138-7E00-DA4D-84B2-FFCB4201FF61}"/>
              </a:ext>
            </a:extLst>
          </p:cNvPr>
          <p:cNvSpPr txBox="1"/>
          <p:nvPr/>
        </p:nvSpPr>
        <p:spPr>
          <a:xfrm>
            <a:off x="1923058" y="2082477"/>
            <a:ext cx="7948730" cy="3585597"/>
          </a:xfrm>
          <a:prstGeom prst="rect">
            <a:avLst/>
          </a:prstGeom>
          <a:noFill/>
        </p:spPr>
        <p:txBody>
          <a:bodyPr wrap="square" rtlCol="0">
            <a:spAutoFit/>
          </a:bodyPr>
          <a:lstStyle/>
          <a:p>
            <a:pPr>
              <a:spcAft>
                <a:spcPts val="600"/>
              </a:spcAft>
              <a:buClr>
                <a:srgbClr val="9D0003"/>
              </a:buClr>
            </a:pPr>
            <a:r>
              <a:rPr lang="en-US" sz="2400" dirty="0">
                <a:latin typeface="Calibri" panose="020F0502020204030204" pitchFamily="34" charset="0"/>
                <a:cs typeface="Calibri" panose="020F0502020204030204" pitchFamily="34" charset="0"/>
              </a:rPr>
              <a:t>BEFORE</a:t>
            </a:r>
          </a:p>
          <a:p>
            <a:pPr marL="342900" indent="-342900">
              <a:spcAft>
                <a:spcPts val="600"/>
              </a:spcAft>
              <a:buClr>
                <a:srgbClr val="9D0003"/>
              </a:buClr>
              <a:buFont typeface="Arial" panose="020B0604020202020204" pitchFamily="34" charset="0"/>
              <a:buChar char="•"/>
            </a:pPr>
            <a:r>
              <a:rPr lang="en-US" sz="2400" dirty="0">
                <a:latin typeface="Calibri" panose="020F0502020204030204" pitchFamily="34" charset="0"/>
                <a:cs typeface="Calibri" panose="020F0502020204030204" pitchFamily="34" charset="0"/>
              </a:rPr>
              <a:t>What happens before the behavior</a:t>
            </a:r>
          </a:p>
          <a:p>
            <a:pPr>
              <a:spcAft>
                <a:spcPts val="600"/>
              </a:spcAft>
              <a:buClr>
                <a:srgbClr val="9D0003"/>
              </a:buClr>
            </a:pPr>
            <a:endParaRPr lang="en-US" sz="2400" dirty="0">
              <a:latin typeface="Calibri" panose="020F0502020204030204" pitchFamily="34" charset="0"/>
              <a:cs typeface="Calibri" panose="020F0502020204030204" pitchFamily="34" charset="0"/>
            </a:endParaRPr>
          </a:p>
          <a:p>
            <a:pPr>
              <a:spcAft>
                <a:spcPts val="600"/>
              </a:spcAft>
              <a:buClr>
                <a:srgbClr val="9D0003"/>
              </a:buClr>
            </a:pPr>
            <a:r>
              <a:rPr lang="en-US" sz="2400" dirty="0">
                <a:latin typeface="Calibri" panose="020F0502020204030204" pitchFamily="34" charset="0"/>
                <a:cs typeface="Calibri" panose="020F0502020204030204" pitchFamily="34" charset="0"/>
              </a:rPr>
              <a:t>DURING</a:t>
            </a:r>
          </a:p>
          <a:p>
            <a:pPr marL="342900" indent="-342900">
              <a:spcAft>
                <a:spcPts val="600"/>
              </a:spcAft>
              <a:buClr>
                <a:srgbClr val="9D0003"/>
              </a:buClr>
              <a:buFont typeface="Arial" panose="020B0604020202020204" pitchFamily="34" charset="0"/>
              <a:buChar char="•"/>
            </a:pPr>
            <a:r>
              <a:rPr lang="en-US" sz="2400" dirty="0">
                <a:latin typeface="Calibri" panose="020F0502020204030204" pitchFamily="34" charset="0"/>
                <a:cs typeface="Calibri" panose="020F0502020204030204" pitchFamily="34" charset="0"/>
              </a:rPr>
              <a:t>This is the challenging behavior</a:t>
            </a:r>
          </a:p>
          <a:p>
            <a:pPr>
              <a:spcAft>
                <a:spcPts val="600"/>
              </a:spcAft>
              <a:buClr>
                <a:srgbClr val="9D0003"/>
              </a:buClr>
            </a:pPr>
            <a:endParaRPr lang="en-US" sz="2400" dirty="0">
              <a:latin typeface="Calibri" panose="020F0502020204030204" pitchFamily="34" charset="0"/>
              <a:cs typeface="Calibri" panose="020F0502020204030204" pitchFamily="34" charset="0"/>
            </a:endParaRPr>
          </a:p>
          <a:p>
            <a:pPr>
              <a:spcAft>
                <a:spcPts val="600"/>
              </a:spcAft>
              <a:buClr>
                <a:srgbClr val="9D0003"/>
              </a:buClr>
            </a:pPr>
            <a:r>
              <a:rPr lang="en-US" sz="2400" dirty="0">
                <a:latin typeface="Calibri" panose="020F0502020204030204" pitchFamily="34" charset="0"/>
                <a:cs typeface="Calibri" panose="020F0502020204030204" pitchFamily="34" charset="0"/>
              </a:rPr>
              <a:t>AFTER</a:t>
            </a:r>
          </a:p>
          <a:p>
            <a:pPr marL="342900" indent="-342900">
              <a:spcAft>
                <a:spcPts val="600"/>
              </a:spcAft>
              <a:buClr>
                <a:srgbClr val="9D0003"/>
              </a:buClr>
              <a:buFont typeface="Arial" panose="020B0604020202020204" pitchFamily="34" charset="0"/>
              <a:buChar char="•"/>
            </a:pPr>
            <a:r>
              <a:rPr lang="en-US" sz="2400" dirty="0">
                <a:latin typeface="Calibri" panose="020F0502020204030204" pitchFamily="34" charset="0"/>
                <a:cs typeface="Calibri" panose="020F0502020204030204" pitchFamily="34" charset="0"/>
              </a:rPr>
              <a:t>The reaction to the challenging behavior</a:t>
            </a:r>
          </a:p>
        </p:txBody>
      </p:sp>
    </p:spTree>
    <p:extLst>
      <p:ext uri="{BB962C8B-B14F-4D97-AF65-F5344CB8AC3E}">
        <p14:creationId xmlns:p14="http://schemas.microsoft.com/office/powerpoint/2010/main" val="9070294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D6C07D-1835-0346-A1D0-CF7E1B0412ED}"/>
              </a:ext>
            </a:extLst>
          </p:cNvPr>
          <p:cNvSpPr>
            <a:spLocks noGrp="1"/>
          </p:cNvSpPr>
          <p:nvPr>
            <p:ph type="title"/>
          </p:nvPr>
        </p:nvSpPr>
        <p:spPr>
          <a:xfrm>
            <a:off x="320040" y="697229"/>
            <a:ext cx="11871960" cy="640080"/>
          </a:xfrm>
        </p:spPr>
        <p:txBody>
          <a:bodyPr>
            <a:normAutofit/>
          </a:bodyPr>
          <a:lstStyle/>
          <a:p>
            <a:r>
              <a:rPr lang="en-US" sz="3600" b="1" cap="none" dirty="0">
                <a:solidFill>
                  <a:srgbClr val="9D0003"/>
                </a:solidFill>
                <a:latin typeface="Goudy Old Style" panose="02020502050305020303" pitchFamily="18" charset="77"/>
                <a:cs typeface="Arial Narrow" panose="020B0604020202020204" pitchFamily="34" charset="0"/>
              </a:rPr>
              <a:t>Behavioral Log Reminders: Before</a:t>
            </a:r>
          </a:p>
        </p:txBody>
      </p:sp>
      <p:sp>
        <p:nvSpPr>
          <p:cNvPr id="4" name="Oval 3">
            <a:extLst>
              <a:ext uri="{FF2B5EF4-FFF2-40B4-BE49-F238E27FC236}">
                <a16:creationId xmlns:a16="http://schemas.microsoft.com/office/drawing/2014/main" id="{76EC4033-04AB-6748-B96C-5583860F50DE}"/>
              </a:ext>
            </a:extLst>
          </p:cNvPr>
          <p:cNvSpPr/>
          <p:nvPr/>
        </p:nvSpPr>
        <p:spPr>
          <a:xfrm>
            <a:off x="-320040" y="697229"/>
            <a:ext cx="640080" cy="640080"/>
          </a:xfrm>
          <a:prstGeom prst="ellipse">
            <a:avLst/>
          </a:prstGeom>
          <a:solidFill>
            <a:srgbClr val="9D0003">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a:extLst>
              <a:ext uri="{FF2B5EF4-FFF2-40B4-BE49-F238E27FC236}">
                <a16:creationId xmlns:a16="http://schemas.microsoft.com/office/drawing/2014/main" id="{00314138-7E00-DA4D-84B2-FFCB4201FF61}"/>
              </a:ext>
            </a:extLst>
          </p:cNvPr>
          <p:cNvSpPr txBox="1"/>
          <p:nvPr/>
        </p:nvSpPr>
        <p:spPr>
          <a:xfrm>
            <a:off x="1456466" y="1851006"/>
            <a:ext cx="9279068" cy="4078039"/>
          </a:xfrm>
          <a:prstGeom prst="rect">
            <a:avLst/>
          </a:prstGeom>
          <a:noFill/>
        </p:spPr>
        <p:txBody>
          <a:bodyPr wrap="square" rtlCol="0">
            <a:spAutoFit/>
          </a:bodyPr>
          <a:lstStyle/>
          <a:p>
            <a:pPr>
              <a:spcAft>
                <a:spcPts val="1800"/>
              </a:spcAft>
            </a:pPr>
            <a:r>
              <a:rPr lang="en-US" sz="2400" dirty="0">
                <a:latin typeface="Calibri" panose="020F0502020204030204" pitchFamily="34" charset="0"/>
                <a:cs typeface="Calibri" panose="020F0502020204030204" pitchFamily="34" charset="0"/>
              </a:rPr>
              <a:t>To figure out possible </a:t>
            </a:r>
            <a:r>
              <a:rPr lang="en-US" sz="2400" b="1" dirty="0">
                <a:latin typeface="Calibri" panose="020F0502020204030204" pitchFamily="34" charset="0"/>
                <a:cs typeface="Calibri" panose="020F0502020204030204" pitchFamily="34" charset="0"/>
              </a:rPr>
              <a:t>triggers</a:t>
            </a:r>
            <a:r>
              <a:rPr lang="en-US" sz="2400" dirty="0">
                <a:latin typeface="Calibri" panose="020F0502020204030204" pitchFamily="34" charset="0"/>
                <a:cs typeface="Calibri" panose="020F0502020204030204" pitchFamily="34" charset="0"/>
              </a:rPr>
              <a:t>:</a:t>
            </a:r>
          </a:p>
          <a:p>
            <a:pPr lvl="1"/>
            <a:r>
              <a:rPr lang="x-none" sz="2000">
                <a:latin typeface="Calibri" panose="020F0502020204030204" pitchFamily="34" charset="0"/>
                <a:cs typeface="Calibri" panose="020F0502020204030204" pitchFamily="34" charset="0"/>
              </a:rPr>
              <a:t>Was the environment quiet or noisy? </a:t>
            </a:r>
            <a:endParaRPr lang="en-US" sz="2000" dirty="0">
              <a:latin typeface="Calibri" panose="020F0502020204030204" pitchFamily="34" charset="0"/>
              <a:cs typeface="Calibri" panose="020F0502020204030204" pitchFamily="34" charset="0"/>
            </a:endParaRPr>
          </a:p>
          <a:p>
            <a:pPr lvl="2">
              <a:spcAft>
                <a:spcPts val="1800"/>
              </a:spcAft>
            </a:pPr>
            <a:r>
              <a:rPr lang="x-none" sz="2000">
                <a:latin typeface="Calibri" panose="020F0502020204030204" pitchFamily="34" charset="0"/>
                <a:cs typeface="Calibri" panose="020F0502020204030204" pitchFamily="34" charset="0"/>
              </a:rPr>
              <a:t>Dark or bright? </a:t>
            </a:r>
            <a:endParaRPr lang="en-US" sz="2000" dirty="0">
              <a:latin typeface="Calibri" panose="020F0502020204030204" pitchFamily="34" charset="0"/>
              <a:cs typeface="Calibri" panose="020F0502020204030204" pitchFamily="34" charset="0"/>
            </a:endParaRPr>
          </a:p>
          <a:p>
            <a:pPr lvl="1"/>
            <a:r>
              <a:rPr lang="en-US" sz="2000" dirty="0">
                <a:latin typeface="Calibri" panose="020F0502020204030204" pitchFamily="34" charset="0"/>
                <a:cs typeface="Calibri" panose="020F0502020204030204" pitchFamily="34" charset="0"/>
              </a:rPr>
              <a:t>Were they alone or was someone present? </a:t>
            </a:r>
          </a:p>
          <a:p>
            <a:pPr lvl="2">
              <a:spcAft>
                <a:spcPts val="1800"/>
              </a:spcAft>
            </a:pPr>
            <a:r>
              <a:rPr lang="en-US" sz="2000" dirty="0">
                <a:latin typeface="Calibri" panose="020F0502020204030204" pitchFamily="34" charset="0"/>
                <a:cs typeface="Calibri" panose="020F0502020204030204" pitchFamily="34" charset="0"/>
              </a:rPr>
              <a:t>If so, who?</a:t>
            </a:r>
          </a:p>
          <a:p>
            <a:pPr lvl="1">
              <a:spcAft>
                <a:spcPts val="1800"/>
              </a:spcAft>
            </a:pPr>
            <a:r>
              <a:rPr lang="en-US" sz="2000" dirty="0">
                <a:latin typeface="Calibri" panose="020F0502020204030204" pitchFamily="34" charset="0"/>
                <a:cs typeface="Calibri" panose="020F0502020204030204" pitchFamily="34" charset="0"/>
              </a:rPr>
              <a:t>Was an event occurring, such as bathing, or administering medications?</a:t>
            </a:r>
          </a:p>
          <a:p>
            <a:pPr lvl="1">
              <a:spcAft>
                <a:spcPts val="1800"/>
              </a:spcAft>
            </a:pPr>
            <a:r>
              <a:rPr lang="en-US" sz="2000" dirty="0">
                <a:latin typeface="Calibri" panose="020F0502020204030204" pitchFamily="34" charset="0"/>
                <a:cs typeface="Calibri" panose="020F0502020204030204" pitchFamily="34" charset="0"/>
              </a:rPr>
              <a:t>Do they want something, such as food, a beverage, or keys?</a:t>
            </a:r>
          </a:p>
          <a:p>
            <a:pPr lvl="1"/>
            <a:r>
              <a:rPr lang="x-none" sz="2000">
                <a:latin typeface="Calibri" panose="020F0502020204030204" pitchFamily="34" charset="0"/>
                <a:cs typeface="Calibri" panose="020F0502020204030204" pitchFamily="34" charset="0"/>
              </a:rPr>
              <a:t>D</a:t>
            </a:r>
            <a:r>
              <a:rPr lang="en-US" sz="2000" dirty="0">
                <a:latin typeface="Calibri" panose="020F0502020204030204" pitchFamily="34" charset="0"/>
                <a:cs typeface="Calibri" panose="020F0502020204030204" pitchFamily="34" charset="0"/>
              </a:rPr>
              <a:t>o they </a:t>
            </a:r>
            <a:r>
              <a:rPr lang="x-none" sz="2000">
                <a:latin typeface="Calibri" panose="020F0502020204030204" pitchFamily="34" charset="0"/>
                <a:cs typeface="Calibri" panose="020F0502020204030204" pitchFamily="34" charset="0"/>
              </a:rPr>
              <a:t>appear to be seeking attention?</a:t>
            </a:r>
            <a:r>
              <a:rPr lang="en-US" sz="2000" dirty="0">
                <a:latin typeface="Calibri" panose="020F0502020204030204" pitchFamily="34" charset="0"/>
                <a:cs typeface="Calibri" panose="020F0502020204030204" pitchFamily="34" charset="0"/>
              </a:rPr>
              <a:t> </a:t>
            </a:r>
          </a:p>
          <a:p>
            <a:pPr lvl="2"/>
            <a:r>
              <a:rPr lang="en-US" sz="2000" dirty="0">
                <a:latin typeface="Calibri" panose="020F0502020204030204" pitchFamily="34" charset="0"/>
                <a:cs typeface="Calibri" panose="020F0502020204030204" pitchFamily="34" charset="0"/>
              </a:rPr>
              <a:t>If so why? Are they in pain?</a:t>
            </a:r>
          </a:p>
        </p:txBody>
      </p:sp>
      <p:pic>
        <p:nvPicPr>
          <p:cNvPr id="6" name="Graphic 5" descr="Television">
            <a:extLst>
              <a:ext uri="{FF2B5EF4-FFF2-40B4-BE49-F238E27FC236}">
                <a16:creationId xmlns:a16="http://schemas.microsoft.com/office/drawing/2014/main" id="{2BAB3761-2A63-4C47-A715-8E43EA7ADB1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278334" y="4459638"/>
            <a:ext cx="914400" cy="914400"/>
          </a:xfrm>
          <a:prstGeom prst="rect">
            <a:avLst/>
          </a:prstGeom>
        </p:spPr>
      </p:pic>
      <p:sp>
        <p:nvSpPr>
          <p:cNvPr id="7" name="TextBox 6">
            <a:extLst>
              <a:ext uri="{FF2B5EF4-FFF2-40B4-BE49-F238E27FC236}">
                <a16:creationId xmlns:a16="http://schemas.microsoft.com/office/drawing/2014/main" id="{FF056601-2498-2A45-85D6-213381155BA6}"/>
              </a:ext>
            </a:extLst>
          </p:cNvPr>
          <p:cNvSpPr txBox="1"/>
          <p:nvPr/>
        </p:nvSpPr>
        <p:spPr>
          <a:xfrm>
            <a:off x="10488511" y="4105695"/>
            <a:ext cx="494046" cy="707886"/>
          </a:xfrm>
          <a:prstGeom prst="rect">
            <a:avLst/>
          </a:prstGeom>
          <a:noFill/>
        </p:spPr>
        <p:txBody>
          <a:bodyPr wrap="none" rtlCol="0">
            <a:spAutoFit/>
          </a:bodyPr>
          <a:lstStyle/>
          <a:p>
            <a:r>
              <a:rPr lang="en-US" sz="4000" dirty="0">
                <a:solidFill>
                  <a:srgbClr val="9D0003"/>
                </a:solidFill>
              </a:rPr>
              <a:t>V</a:t>
            </a:r>
          </a:p>
        </p:txBody>
      </p:sp>
      <p:pic>
        <p:nvPicPr>
          <p:cNvPr id="9" name="Graphic 8" descr="School girl">
            <a:extLst>
              <a:ext uri="{FF2B5EF4-FFF2-40B4-BE49-F238E27FC236}">
                <a16:creationId xmlns:a16="http://schemas.microsoft.com/office/drawing/2014/main" id="{77FB53CD-55A3-1145-9524-1AD3D79653FE}"/>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0463365" y="4695876"/>
            <a:ext cx="457200" cy="457200"/>
          </a:xfrm>
          <a:prstGeom prst="rect">
            <a:avLst/>
          </a:prstGeom>
        </p:spPr>
      </p:pic>
      <p:sp>
        <p:nvSpPr>
          <p:cNvPr id="11" name="Rectangle 10">
            <a:extLst>
              <a:ext uri="{FF2B5EF4-FFF2-40B4-BE49-F238E27FC236}">
                <a16:creationId xmlns:a16="http://schemas.microsoft.com/office/drawing/2014/main" id="{58A24BF4-8080-5B48-ABAB-CEBE4BBA4C55}"/>
              </a:ext>
            </a:extLst>
          </p:cNvPr>
          <p:cNvSpPr/>
          <p:nvPr/>
        </p:nvSpPr>
        <p:spPr>
          <a:xfrm>
            <a:off x="10982557" y="4642338"/>
            <a:ext cx="155745" cy="463407"/>
          </a:xfrm>
          <a:prstGeom prst="rect">
            <a:avLst/>
          </a:prstGeom>
          <a:solidFill>
            <a:srgbClr val="9D000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Oval 11">
            <a:extLst>
              <a:ext uri="{FF2B5EF4-FFF2-40B4-BE49-F238E27FC236}">
                <a16:creationId xmlns:a16="http://schemas.microsoft.com/office/drawing/2014/main" id="{C02AAB07-ADF1-E94C-A90B-E5BAD6209F15}"/>
              </a:ext>
            </a:extLst>
          </p:cNvPr>
          <p:cNvSpPr/>
          <p:nvPr/>
        </p:nvSpPr>
        <p:spPr>
          <a:xfrm>
            <a:off x="11056476" y="4695876"/>
            <a:ext cx="52859" cy="5574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Oval 12">
            <a:extLst>
              <a:ext uri="{FF2B5EF4-FFF2-40B4-BE49-F238E27FC236}">
                <a16:creationId xmlns:a16="http://schemas.microsoft.com/office/drawing/2014/main" id="{A38E3BD4-A54C-B247-A273-2DEEE37FDFB8}"/>
              </a:ext>
            </a:extLst>
          </p:cNvPr>
          <p:cNvSpPr/>
          <p:nvPr/>
        </p:nvSpPr>
        <p:spPr>
          <a:xfrm>
            <a:off x="11055787" y="4819310"/>
            <a:ext cx="52859" cy="5574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Oval 13">
            <a:extLst>
              <a:ext uri="{FF2B5EF4-FFF2-40B4-BE49-F238E27FC236}">
                <a16:creationId xmlns:a16="http://schemas.microsoft.com/office/drawing/2014/main" id="{2A9908DF-68E9-9542-BF77-1035C9D93156}"/>
              </a:ext>
            </a:extLst>
          </p:cNvPr>
          <p:cNvSpPr/>
          <p:nvPr/>
        </p:nvSpPr>
        <p:spPr>
          <a:xfrm>
            <a:off x="10840630" y="4252460"/>
            <a:ext cx="52859" cy="55749"/>
          </a:xfrm>
          <a:prstGeom prst="ellipse">
            <a:avLst/>
          </a:prstGeom>
          <a:solidFill>
            <a:srgbClr val="9D00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Oval 14">
            <a:extLst>
              <a:ext uri="{FF2B5EF4-FFF2-40B4-BE49-F238E27FC236}">
                <a16:creationId xmlns:a16="http://schemas.microsoft.com/office/drawing/2014/main" id="{5DF04709-2E66-4949-AB04-43BB627DA9CF}"/>
              </a:ext>
            </a:extLst>
          </p:cNvPr>
          <p:cNvSpPr/>
          <p:nvPr/>
        </p:nvSpPr>
        <p:spPr>
          <a:xfrm>
            <a:off x="10575128" y="4255904"/>
            <a:ext cx="52859" cy="55749"/>
          </a:xfrm>
          <a:prstGeom prst="ellipse">
            <a:avLst/>
          </a:prstGeom>
          <a:solidFill>
            <a:srgbClr val="9D00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4913981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D6C07D-1835-0346-A1D0-CF7E1B0412ED}"/>
              </a:ext>
            </a:extLst>
          </p:cNvPr>
          <p:cNvSpPr>
            <a:spLocks noGrp="1"/>
          </p:cNvSpPr>
          <p:nvPr>
            <p:ph type="title"/>
          </p:nvPr>
        </p:nvSpPr>
        <p:spPr>
          <a:xfrm>
            <a:off x="320040" y="697229"/>
            <a:ext cx="11871960" cy="640080"/>
          </a:xfrm>
        </p:spPr>
        <p:txBody>
          <a:bodyPr>
            <a:normAutofit/>
          </a:bodyPr>
          <a:lstStyle/>
          <a:p>
            <a:r>
              <a:rPr lang="en-US" sz="3600" b="1" cap="none" dirty="0">
                <a:solidFill>
                  <a:srgbClr val="9D0003"/>
                </a:solidFill>
                <a:latin typeface="Goudy Old Style" panose="02020502050305020303" pitchFamily="18" charset="77"/>
                <a:cs typeface="Arial Narrow" panose="020B0604020202020204" pitchFamily="34" charset="0"/>
              </a:rPr>
              <a:t>Behavioral Log Reminders: After</a:t>
            </a:r>
          </a:p>
        </p:txBody>
      </p:sp>
      <p:sp>
        <p:nvSpPr>
          <p:cNvPr id="4" name="Oval 3">
            <a:extLst>
              <a:ext uri="{FF2B5EF4-FFF2-40B4-BE49-F238E27FC236}">
                <a16:creationId xmlns:a16="http://schemas.microsoft.com/office/drawing/2014/main" id="{76EC4033-04AB-6748-B96C-5583860F50DE}"/>
              </a:ext>
            </a:extLst>
          </p:cNvPr>
          <p:cNvSpPr/>
          <p:nvPr/>
        </p:nvSpPr>
        <p:spPr>
          <a:xfrm>
            <a:off x="-320040" y="697229"/>
            <a:ext cx="640080" cy="640080"/>
          </a:xfrm>
          <a:prstGeom prst="ellipse">
            <a:avLst/>
          </a:prstGeom>
          <a:solidFill>
            <a:srgbClr val="9D0003">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a:extLst>
              <a:ext uri="{FF2B5EF4-FFF2-40B4-BE49-F238E27FC236}">
                <a16:creationId xmlns:a16="http://schemas.microsoft.com/office/drawing/2014/main" id="{00314138-7E00-DA4D-84B2-FFCB4201FF61}"/>
              </a:ext>
            </a:extLst>
          </p:cNvPr>
          <p:cNvSpPr txBox="1"/>
          <p:nvPr/>
        </p:nvSpPr>
        <p:spPr>
          <a:xfrm>
            <a:off x="1456466" y="1851006"/>
            <a:ext cx="9279068" cy="2693045"/>
          </a:xfrm>
          <a:prstGeom prst="rect">
            <a:avLst/>
          </a:prstGeom>
          <a:noFill/>
        </p:spPr>
        <p:txBody>
          <a:bodyPr wrap="square" rtlCol="0">
            <a:spAutoFit/>
          </a:bodyPr>
          <a:lstStyle/>
          <a:p>
            <a:pPr>
              <a:spcAft>
                <a:spcPts val="1800"/>
              </a:spcAft>
            </a:pPr>
            <a:r>
              <a:rPr lang="en-US" sz="2400" dirty="0">
                <a:latin typeface="Calibri" panose="020F0502020204030204" pitchFamily="34" charset="0"/>
                <a:cs typeface="Calibri" panose="020F0502020204030204" pitchFamily="34" charset="0"/>
              </a:rPr>
              <a:t>To figure out your </a:t>
            </a:r>
            <a:r>
              <a:rPr lang="en-US" sz="2400" b="1" dirty="0">
                <a:latin typeface="Calibri" panose="020F0502020204030204" pitchFamily="34" charset="0"/>
                <a:cs typeface="Calibri" panose="020F0502020204030204" pitchFamily="34" charset="0"/>
              </a:rPr>
              <a:t>reaction</a:t>
            </a:r>
            <a:r>
              <a:rPr lang="en-US" sz="2400" dirty="0">
                <a:latin typeface="Calibri" panose="020F0502020204030204" pitchFamily="34" charset="0"/>
                <a:cs typeface="Calibri" panose="020F0502020204030204" pitchFamily="34" charset="0"/>
              </a:rPr>
              <a:t>:</a:t>
            </a:r>
          </a:p>
          <a:p>
            <a:pPr lvl="1"/>
            <a:r>
              <a:rPr lang="en-US" sz="2000" dirty="0">
                <a:latin typeface="Calibri" panose="020F0502020204030204" pitchFamily="34" charset="0"/>
                <a:cs typeface="Calibri" panose="020F0502020204030204" pitchFamily="34" charset="0"/>
              </a:rPr>
              <a:t>Did you stop the event?</a:t>
            </a:r>
          </a:p>
          <a:p>
            <a:pPr lvl="2">
              <a:spcAft>
                <a:spcPts val="1800"/>
              </a:spcAft>
            </a:pPr>
            <a:r>
              <a:rPr lang="en-US" sz="2000" dirty="0">
                <a:latin typeface="Calibri" panose="020F0502020204030204" pitchFamily="34" charset="0"/>
                <a:cs typeface="Calibri" panose="020F0502020204030204" pitchFamily="34" charset="0"/>
              </a:rPr>
              <a:t>Such as bathing, administering medications</a:t>
            </a:r>
          </a:p>
          <a:p>
            <a:pPr lvl="1"/>
            <a:r>
              <a:rPr lang="en-US" sz="2000" dirty="0">
                <a:latin typeface="Calibri" panose="020F0502020204030204" pitchFamily="34" charset="0"/>
                <a:cs typeface="Calibri" panose="020F0502020204030204" pitchFamily="34" charset="0"/>
              </a:rPr>
              <a:t>What kind of feelings did you experience?</a:t>
            </a:r>
          </a:p>
          <a:p>
            <a:pPr lvl="2">
              <a:spcAft>
                <a:spcPts val="1800"/>
              </a:spcAft>
            </a:pPr>
            <a:r>
              <a:rPr lang="en-US" sz="2000" dirty="0">
                <a:latin typeface="Calibri" panose="020F0502020204030204" pitchFamily="34" charset="0"/>
                <a:cs typeface="Calibri" panose="020F0502020204030204" pitchFamily="34" charset="0"/>
              </a:rPr>
              <a:t>Did your level of stress increase or decrease?</a:t>
            </a:r>
          </a:p>
          <a:p>
            <a:pPr lvl="1"/>
            <a:r>
              <a:rPr lang="en-US" sz="2000" dirty="0">
                <a:latin typeface="Calibri" panose="020F0502020204030204" pitchFamily="34" charset="0"/>
                <a:cs typeface="Calibri" panose="020F0502020204030204" pitchFamily="34" charset="0"/>
              </a:rPr>
              <a:t>What did you actually do? </a:t>
            </a:r>
          </a:p>
        </p:txBody>
      </p:sp>
      <p:pic>
        <p:nvPicPr>
          <p:cNvPr id="5" name="Graphic 4" descr="Medicine">
            <a:extLst>
              <a:ext uri="{FF2B5EF4-FFF2-40B4-BE49-F238E27FC236}">
                <a16:creationId xmlns:a16="http://schemas.microsoft.com/office/drawing/2014/main" id="{793417B0-2C5B-144B-BFAB-B3CABEDD2AE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1020468">
            <a:off x="8760061" y="3783116"/>
            <a:ext cx="1521870" cy="1521870"/>
          </a:xfrm>
          <a:prstGeom prst="rect">
            <a:avLst/>
          </a:prstGeom>
        </p:spPr>
      </p:pic>
    </p:spTree>
    <p:extLst>
      <p:ext uri="{BB962C8B-B14F-4D97-AF65-F5344CB8AC3E}">
        <p14:creationId xmlns:p14="http://schemas.microsoft.com/office/powerpoint/2010/main" val="32134566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D6C07D-1835-0346-A1D0-CF7E1B0412ED}"/>
              </a:ext>
            </a:extLst>
          </p:cNvPr>
          <p:cNvSpPr>
            <a:spLocks noGrp="1"/>
          </p:cNvSpPr>
          <p:nvPr>
            <p:ph type="title"/>
          </p:nvPr>
        </p:nvSpPr>
        <p:spPr>
          <a:xfrm>
            <a:off x="320040" y="697229"/>
            <a:ext cx="11871960" cy="640080"/>
          </a:xfrm>
        </p:spPr>
        <p:txBody>
          <a:bodyPr>
            <a:normAutofit/>
          </a:bodyPr>
          <a:lstStyle/>
          <a:p>
            <a:r>
              <a:rPr lang="en-US" sz="3600" b="1" cap="none" dirty="0">
                <a:solidFill>
                  <a:srgbClr val="9D0003"/>
                </a:solidFill>
                <a:latin typeface="Goudy Old Style" panose="02020502050305020303" pitchFamily="18" charset="77"/>
                <a:cs typeface="Arial Narrow" panose="020B0604020202020204" pitchFamily="34" charset="0"/>
              </a:rPr>
              <a:t>Take Away</a:t>
            </a:r>
          </a:p>
        </p:txBody>
      </p:sp>
      <p:sp>
        <p:nvSpPr>
          <p:cNvPr id="4" name="Oval 3">
            <a:extLst>
              <a:ext uri="{FF2B5EF4-FFF2-40B4-BE49-F238E27FC236}">
                <a16:creationId xmlns:a16="http://schemas.microsoft.com/office/drawing/2014/main" id="{76EC4033-04AB-6748-B96C-5583860F50DE}"/>
              </a:ext>
            </a:extLst>
          </p:cNvPr>
          <p:cNvSpPr/>
          <p:nvPr/>
        </p:nvSpPr>
        <p:spPr>
          <a:xfrm>
            <a:off x="-320040" y="697229"/>
            <a:ext cx="640080" cy="640080"/>
          </a:xfrm>
          <a:prstGeom prst="ellipse">
            <a:avLst/>
          </a:prstGeom>
          <a:solidFill>
            <a:srgbClr val="9D00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a:extLst>
              <a:ext uri="{FF2B5EF4-FFF2-40B4-BE49-F238E27FC236}">
                <a16:creationId xmlns:a16="http://schemas.microsoft.com/office/drawing/2014/main" id="{00314138-7E00-DA4D-84B2-FFCB4201FF61}"/>
              </a:ext>
            </a:extLst>
          </p:cNvPr>
          <p:cNvSpPr txBox="1"/>
          <p:nvPr/>
        </p:nvSpPr>
        <p:spPr>
          <a:xfrm>
            <a:off x="1679218" y="1909063"/>
            <a:ext cx="8733512" cy="3139321"/>
          </a:xfrm>
          <a:prstGeom prst="rect">
            <a:avLst/>
          </a:prstGeom>
          <a:noFill/>
        </p:spPr>
        <p:txBody>
          <a:bodyPr wrap="square" rtlCol="0">
            <a:spAutoFit/>
          </a:bodyPr>
          <a:lstStyle/>
          <a:p>
            <a:pPr marL="342900" indent="-342900">
              <a:spcAft>
                <a:spcPts val="1800"/>
              </a:spcAft>
              <a:buClr>
                <a:srgbClr val="9D0003"/>
              </a:buClr>
              <a:buFont typeface="Arial" panose="020B0604020202020204" pitchFamily="34" charset="0"/>
              <a:buChar char="•"/>
            </a:pPr>
            <a:r>
              <a:rPr lang="en-US" sz="2400" dirty="0">
                <a:latin typeface="Calibri" panose="020F0502020204030204" pitchFamily="34" charset="0"/>
                <a:cs typeface="Calibri" panose="020F0502020204030204" pitchFamily="34" charset="0"/>
              </a:rPr>
              <a:t>Challenging behaviors have a large effect on caregivers and the people they care for.</a:t>
            </a:r>
          </a:p>
          <a:p>
            <a:pPr marL="342900" indent="-342900">
              <a:spcAft>
                <a:spcPts val="1800"/>
              </a:spcAft>
              <a:buClr>
                <a:srgbClr val="9D0003"/>
              </a:buClr>
              <a:buFont typeface="Arial" panose="020B0604020202020204" pitchFamily="34" charset="0"/>
              <a:buChar char="•"/>
            </a:pPr>
            <a:r>
              <a:rPr lang="en-US" sz="2400" dirty="0">
                <a:latin typeface="Calibri" panose="020F0502020204030204" pitchFamily="34" charset="0"/>
                <a:cs typeface="Calibri" panose="020F0502020204030204" pitchFamily="34" charset="0"/>
              </a:rPr>
              <a:t>Behavior has three parts:  what happens before the behavior, the behavior itself, and the reactions to the behavior after.</a:t>
            </a:r>
          </a:p>
          <a:p>
            <a:pPr marL="342900" indent="-342900">
              <a:buClr>
                <a:srgbClr val="9D0003"/>
              </a:buClr>
              <a:buFont typeface="Arial" panose="020B0604020202020204" pitchFamily="34" charset="0"/>
              <a:buChar char="•"/>
            </a:pPr>
            <a:r>
              <a:rPr lang="en-US" sz="2400" dirty="0">
                <a:latin typeface="Calibri" panose="020F0502020204030204" pitchFamily="34" charset="0"/>
                <a:cs typeface="Calibri" panose="020F0502020204030204" pitchFamily="34" charset="0"/>
              </a:rPr>
              <a:t>The only things you as a caregiver have control over are triggers and reactions</a:t>
            </a:r>
          </a:p>
          <a:p>
            <a:pPr marL="342900" indent="-342900">
              <a:spcAft>
                <a:spcPts val="600"/>
              </a:spcAft>
              <a:buClr>
                <a:srgbClr val="9D0003"/>
              </a:buClr>
              <a:buFont typeface="Arial" panose="020B0604020202020204" pitchFamily="34" charset="0"/>
              <a:buChar char="•"/>
            </a:pPr>
            <a:endParaRPr lang="en-US" sz="2400" dirty="0">
              <a:latin typeface="Calibri" panose="020F0502020204030204" pitchFamily="34" charset="0"/>
              <a:cs typeface="Calibri" panose="020F0502020204030204" pitchFamily="34" charset="0"/>
            </a:endParaRPr>
          </a:p>
        </p:txBody>
      </p:sp>
      <p:cxnSp>
        <p:nvCxnSpPr>
          <p:cNvPr id="13" name="Straight Connector 12">
            <a:extLst>
              <a:ext uri="{FF2B5EF4-FFF2-40B4-BE49-F238E27FC236}">
                <a16:creationId xmlns:a16="http://schemas.microsoft.com/office/drawing/2014/main" id="{F23CBC00-0BE0-6546-8A71-74112704D316}"/>
              </a:ext>
            </a:extLst>
          </p:cNvPr>
          <p:cNvCxnSpPr/>
          <p:nvPr/>
        </p:nvCxnSpPr>
        <p:spPr>
          <a:xfrm>
            <a:off x="722677" y="1371602"/>
            <a:ext cx="10058400" cy="0"/>
          </a:xfrm>
          <a:prstGeom prst="line">
            <a:avLst/>
          </a:prstGeom>
          <a:ln w="127000">
            <a:gradFill flip="none" rotWithShape="1">
              <a:gsLst>
                <a:gs pos="0">
                  <a:srgbClr val="9D0003"/>
                </a:gs>
                <a:gs pos="42000">
                  <a:srgbClr val="CF8186"/>
                </a:gs>
                <a:gs pos="61000">
                  <a:srgbClr val="E7C1C4"/>
                </a:gs>
                <a:gs pos="93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976008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D6C07D-1835-0346-A1D0-CF7E1B0412ED}"/>
              </a:ext>
            </a:extLst>
          </p:cNvPr>
          <p:cNvSpPr>
            <a:spLocks noGrp="1"/>
          </p:cNvSpPr>
          <p:nvPr>
            <p:ph type="title"/>
          </p:nvPr>
        </p:nvSpPr>
        <p:spPr>
          <a:xfrm>
            <a:off x="320040" y="697229"/>
            <a:ext cx="11871960" cy="640080"/>
          </a:xfrm>
          <a:noFill/>
        </p:spPr>
        <p:txBody>
          <a:bodyPr>
            <a:normAutofit/>
          </a:bodyPr>
          <a:lstStyle/>
          <a:p>
            <a:r>
              <a:rPr lang="en-US" sz="3600" b="1" cap="none" dirty="0">
                <a:solidFill>
                  <a:srgbClr val="9D0003"/>
                </a:solidFill>
                <a:latin typeface="Goudy Old Style" panose="02020502050305020303" pitchFamily="18" charset="77"/>
                <a:cs typeface="Arial Narrow" panose="020B0604020202020204" pitchFamily="34" charset="0"/>
              </a:rPr>
              <a:t>Homework</a:t>
            </a:r>
          </a:p>
        </p:txBody>
      </p:sp>
      <p:sp>
        <p:nvSpPr>
          <p:cNvPr id="4" name="Oval 3">
            <a:extLst>
              <a:ext uri="{FF2B5EF4-FFF2-40B4-BE49-F238E27FC236}">
                <a16:creationId xmlns:a16="http://schemas.microsoft.com/office/drawing/2014/main" id="{76EC4033-04AB-6748-B96C-5583860F50DE}"/>
              </a:ext>
            </a:extLst>
          </p:cNvPr>
          <p:cNvSpPr/>
          <p:nvPr/>
        </p:nvSpPr>
        <p:spPr>
          <a:xfrm>
            <a:off x="-320040" y="697229"/>
            <a:ext cx="640080" cy="640080"/>
          </a:xfrm>
          <a:prstGeom prst="ellipse">
            <a:avLst/>
          </a:prstGeom>
          <a:solidFill>
            <a:srgbClr val="9D00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2">
            <a:extLst>
              <a:ext uri="{FF2B5EF4-FFF2-40B4-BE49-F238E27FC236}">
                <a16:creationId xmlns:a16="http://schemas.microsoft.com/office/drawing/2014/main" id="{A1DED0C4-2322-C847-9D1D-F5149EF4C650}"/>
              </a:ext>
            </a:extLst>
          </p:cNvPr>
          <p:cNvSpPr/>
          <p:nvPr/>
        </p:nvSpPr>
        <p:spPr>
          <a:xfrm>
            <a:off x="1424224" y="1960783"/>
            <a:ext cx="9343552" cy="3749552"/>
          </a:xfrm>
          <a:prstGeom prst="rect">
            <a:avLst/>
          </a:prstGeom>
          <a:solidFill>
            <a:srgbClr val="9D0003">
              <a:alpha val="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Calibri" panose="020F0502020204030204" pitchFamily="34" charset="0"/>
                <a:cs typeface="Calibri" panose="020F0502020204030204" pitchFamily="34" charset="0"/>
              </a:rPr>
              <a:t>Spend the next time between this session and the next examining one </a:t>
            </a:r>
          </a:p>
          <a:p>
            <a:pPr algn="ctr"/>
            <a:r>
              <a:rPr lang="en-US" sz="2400" dirty="0">
                <a:solidFill>
                  <a:schemeClr val="tx1"/>
                </a:solidFill>
                <a:latin typeface="Calibri" panose="020F0502020204030204" pitchFamily="34" charset="0"/>
                <a:cs typeface="Calibri" panose="020F0502020204030204" pitchFamily="34" charset="0"/>
              </a:rPr>
              <a:t>challenging behavior the person you are caring for has.  </a:t>
            </a:r>
          </a:p>
          <a:p>
            <a:pPr algn="ctr"/>
            <a:endParaRPr lang="en-US" sz="2400" dirty="0">
              <a:solidFill>
                <a:schemeClr val="tx1"/>
              </a:solidFill>
              <a:latin typeface="Calibri" panose="020F0502020204030204" pitchFamily="34" charset="0"/>
              <a:cs typeface="Calibri" panose="020F0502020204030204" pitchFamily="34" charset="0"/>
            </a:endParaRPr>
          </a:p>
          <a:p>
            <a:pPr algn="ctr"/>
            <a:r>
              <a:rPr lang="en-US" sz="2400" dirty="0">
                <a:solidFill>
                  <a:schemeClr val="tx1"/>
                </a:solidFill>
                <a:latin typeface="Calibri" panose="020F0502020204030204" pitchFamily="34" charset="0"/>
                <a:cs typeface="Calibri" panose="020F0502020204030204" pitchFamily="34" charset="0"/>
              </a:rPr>
              <a:t>Break down the behavior to Before, During, and After.</a:t>
            </a:r>
          </a:p>
          <a:p>
            <a:pPr algn="ctr"/>
            <a:endParaRPr lang="en-US" sz="2400" dirty="0">
              <a:solidFill>
                <a:schemeClr val="tx1"/>
              </a:solidFill>
              <a:latin typeface="Calibri" panose="020F0502020204030204" pitchFamily="34" charset="0"/>
              <a:cs typeface="Calibri" panose="020F0502020204030204" pitchFamily="34" charset="0"/>
            </a:endParaRPr>
          </a:p>
          <a:p>
            <a:pPr algn="ctr"/>
            <a:r>
              <a:rPr lang="en-US" sz="2400" dirty="0">
                <a:solidFill>
                  <a:schemeClr val="tx1"/>
                </a:solidFill>
                <a:latin typeface="Calibri" panose="020F0502020204030204" pitchFamily="34" charset="0"/>
                <a:cs typeface="Calibri" panose="020F0502020204030204" pitchFamily="34" charset="0"/>
              </a:rPr>
              <a:t>Bring it with you to the next session where we will work on </a:t>
            </a:r>
          </a:p>
          <a:p>
            <a:pPr algn="ctr"/>
            <a:r>
              <a:rPr lang="en-US" sz="2400" dirty="0">
                <a:solidFill>
                  <a:schemeClr val="tx1"/>
                </a:solidFill>
                <a:latin typeface="Calibri" panose="020F0502020204030204" pitchFamily="34" charset="0"/>
                <a:cs typeface="Calibri" panose="020F0502020204030204" pitchFamily="34" charset="0"/>
              </a:rPr>
              <a:t>how to change the behavior.</a:t>
            </a:r>
          </a:p>
        </p:txBody>
      </p:sp>
    </p:spTree>
    <p:extLst>
      <p:ext uri="{BB962C8B-B14F-4D97-AF65-F5344CB8AC3E}">
        <p14:creationId xmlns:p14="http://schemas.microsoft.com/office/powerpoint/2010/main" val="4089962106"/>
      </p:ext>
    </p:extLst>
  </p:cSld>
  <p:clrMapOvr>
    <a:masterClrMapping/>
  </p:clrMapOvr>
</p:sld>
</file>

<file path=ppt/theme/theme1.xml><?xml version="1.0" encoding="utf-8"?>
<a:theme xmlns:a="http://schemas.openxmlformats.org/drawingml/2006/main" name="ClassicFrameVTI">
  <a:themeElements>
    <a:clrScheme name="AnalogousFromRegularSeed_2SEEDS">
      <a:dk1>
        <a:srgbClr val="000000"/>
      </a:dk1>
      <a:lt1>
        <a:srgbClr val="FFFFFF"/>
      </a:lt1>
      <a:dk2>
        <a:srgbClr val="41243D"/>
      </a:dk2>
      <a:lt2>
        <a:srgbClr val="E2E7E8"/>
      </a:lt2>
      <a:accent1>
        <a:srgbClr val="B94433"/>
      </a:accent1>
      <a:accent2>
        <a:srgbClr val="CB456C"/>
      </a:accent2>
      <a:accent3>
        <a:srgbClr val="CB8D45"/>
      </a:accent3>
      <a:accent4>
        <a:srgbClr val="32B6A0"/>
      </a:accent4>
      <a:accent5>
        <a:srgbClr val="45AACB"/>
      </a:accent5>
      <a:accent6>
        <a:srgbClr val="3360B9"/>
      </a:accent6>
      <a:hlink>
        <a:srgbClr val="348F9C"/>
      </a:hlink>
      <a:folHlink>
        <a:srgbClr val="7F7F7F"/>
      </a:folHlink>
    </a:clrScheme>
    <a:fontScheme name="Goudy and Gill Sans">
      <a:majorFont>
        <a:latin typeface="Goudy Old Style"/>
        <a:ea typeface=""/>
        <a:cs typeface=""/>
      </a:majorFont>
      <a:minorFont>
        <a:latin typeface="Gill Sans M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lassicFrameVTI" id="{4FA2A165-EC65-4FB0-B019-8C8876A1D8E3}" vid="{9D78F1F1-8226-42FD-A1A3-975EDF6D60F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969</TotalTime>
  <Words>1111</Words>
  <Application>Microsoft Macintosh PowerPoint</Application>
  <PresentationFormat>Widescreen</PresentationFormat>
  <Paragraphs>180</Paragraphs>
  <Slides>22</Slides>
  <Notes>14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22</vt:i4>
      </vt:variant>
    </vt:vector>
  </HeadingPairs>
  <TitlesOfParts>
    <vt:vector size="27" baseType="lpstr">
      <vt:lpstr>Arial</vt:lpstr>
      <vt:lpstr>Calibri</vt:lpstr>
      <vt:lpstr>Gill Sans MT</vt:lpstr>
      <vt:lpstr>Goudy Old Style</vt:lpstr>
      <vt:lpstr>ClassicFrameVTI</vt:lpstr>
      <vt:lpstr>Coping with caregiving 2.0 Suite</vt:lpstr>
      <vt:lpstr>Ground Rules</vt:lpstr>
      <vt:lpstr>Introductions</vt:lpstr>
      <vt:lpstr>Today’s Topics</vt:lpstr>
      <vt:lpstr>What are Challenging Behaviors?</vt:lpstr>
      <vt:lpstr>The Three Parts of Behavior</vt:lpstr>
      <vt:lpstr>Before the Behavior</vt:lpstr>
      <vt:lpstr>During or the Behavior</vt:lpstr>
      <vt:lpstr>After the Behavior</vt:lpstr>
      <vt:lpstr>Key Point</vt:lpstr>
      <vt:lpstr>The BDA</vt:lpstr>
      <vt:lpstr>Roger &amp; Ginger: Scenario</vt:lpstr>
      <vt:lpstr>Roger &amp; Ginger:  BDA</vt:lpstr>
      <vt:lpstr>Jim &amp; Sue: Scenario</vt:lpstr>
      <vt:lpstr>Jim &amp; Sue: BDA</vt:lpstr>
      <vt:lpstr>Jane &amp; Betty: Scenario</vt:lpstr>
      <vt:lpstr>Jane &amp; Betty: BDA</vt:lpstr>
      <vt:lpstr>Review BDA</vt:lpstr>
      <vt:lpstr>Behavioral Log Reminders: Before</vt:lpstr>
      <vt:lpstr>Behavioral Log Reminders: After</vt:lpstr>
      <vt:lpstr>Take Away</vt:lpstr>
      <vt:lpstr>Homework</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Coping with caregiving 2.0 Suite</dc:title>
  <dc:creator>Ann Bilbrey</dc:creator>
  <cp:lastModifiedBy>Ann Bilbrey</cp:lastModifiedBy>
  <cp:revision>70</cp:revision>
  <cp:lastPrinted>2023-08-03T22:53:51Z</cp:lastPrinted>
  <dcterms:created xsi:type="dcterms:W3CDTF">2020-09-01T21:53:41Z</dcterms:created>
  <dcterms:modified xsi:type="dcterms:W3CDTF">2023-08-03T22:53:58Z</dcterms:modified>
</cp:coreProperties>
</file>