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notesSlides/notesSlide10.xml" ContentType="application/vnd.openxmlformats-officedocument.presentationml.notesSlide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notesSlides/notesSlide11.xml" ContentType="application/vnd.openxmlformats-officedocument.presentationml.notesSlide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notesSlides/notesSlide12.xml" ContentType="application/vnd.openxmlformats-officedocument.presentationml.notesSlide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notesSlides/notesSlide13.xml" ContentType="application/vnd.openxmlformats-officedocument.presentationml.notesSlide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30"/>
  </p:notesMasterIdLst>
  <p:handoutMasterIdLst>
    <p:handoutMasterId r:id="rId31"/>
  </p:handoutMasterIdLst>
  <p:sldIdLst>
    <p:sldId id="256" r:id="rId3"/>
    <p:sldId id="305" r:id="rId4"/>
    <p:sldId id="306" r:id="rId5"/>
    <p:sldId id="266" r:id="rId6"/>
    <p:sldId id="267" r:id="rId7"/>
    <p:sldId id="307" r:id="rId8"/>
    <p:sldId id="308" r:id="rId9"/>
    <p:sldId id="312" r:id="rId10"/>
    <p:sldId id="311" r:id="rId11"/>
    <p:sldId id="313" r:id="rId12"/>
    <p:sldId id="320" r:id="rId13"/>
    <p:sldId id="321" r:id="rId14"/>
    <p:sldId id="314" r:id="rId15"/>
    <p:sldId id="315" r:id="rId16"/>
    <p:sldId id="322" r:id="rId17"/>
    <p:sldId id="316" r:id="rId18"/>
    <p:sldId id="327" r:id="rId19"/>
    <p:sldId id="333" r:id="rId20"/>
    <p:sldId id="332" r:id="rId21"/>
    <p:sldId id="334" r:id="rId22"/>
    <p:sldId id="335" r:id="rId23"/>
    <p:sldId id="336" r:id="rId24"/>
    <p:sldId id="337" r:id="rId25"/>
    <p:sldId id="295" r:id="rId26"/>
    <p:sldId id="564" r:id="rId27"/>
    <p:sldId id="563" r:id="rId28"/>
    <p:sldId id="27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F81"/>
    <a:srgbClr val="C8D3E0"/>
    <a:srgbClr val="E9EEF6"/>
    <a:srgbClr val="8FA8C0"/>
    <a:srgbClr val="ECECEC"/>
    <a:srgbClr val="E9EEF5"/>
    <a:srgbClr val="E9EEF4"/>
    <a:srgbClr val="8FA7C0"/>
    <a:srgbClr val="B2A713"/>
    <a:srgbClr val="D3D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396"/>
    <p:restoredTop sz="72373"/>
  </p:normalViewPr>
  <p:slideViewPr>
    <p:cSldViewPr snapToGrid="0" snapToObjects="1">
      <p:cViewPr varScale="1">
        <p:scale>
          <a:sx n="21" d="100"/>
          <a:sy n="21" d="100"/>
        </p:scale>
        <p:origin x="192" y="13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15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002638-2035-5546-B07E-9CC299D6BF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9B3FF-0882-7342-9A7A-53B1E29103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www.optimalagingcenter.com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79CB9-B7F7-A341-B277-14CA8DB837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E4051-2875-F74D-877E-0E7DFEE1B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66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27:56.73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70 1503 24575,'0'-4'0,"0"-3"0,0 1 0,0-3 0,0 3 0,2-3 0,2-1 0,2 3 0,-5-1 0,5 1 0,-6 3 0,4-4 0,0 3 0,-3 1 0,3-2 0,-2 1 0,2 1 0,-2-2 0,1 3 0,-1-3 0,0 4 0,-2-3 0,2 3 0,0 0 0,0-4 0,0 4 0,0-3 0,-2 1 0,3-2 0,1 3 0,0-3 0,0 0 0,-3 3 0,1-1 0,-2 0 0,4 2 0,-2-2 0,-2 1 0,2 1 0,-2-4 0,0 1 0,0 1 0,0-2 0,0 2 0,0-1 0,0 1 0,0-2 0,0 1 0,0 1 0,0-2 0,0-1 0,0 3 0,0-3 0,2 1 0,-2-1 0,3 1 0,-1-2 0,-2 1 0,4 3 0,0-3 0,-2 1 0,1 2 0,-1-1 0,2-1 0,-2 2 0,2-1 0,-1 1 0,-3-2 0,6 3 0,-6-3 0,4-2 0,0 3 0,-3-3 0,3 1 0,0 3 0,2-7 0,-3 5 0,3-3 0,0 1 0,-3 1 0,3-3 0,0 1 0,-3 2 0,3-3 0,0 5 0,-1-7 0,1 5 0,1-3 0,-1 7 0,-2-5 0,1 3 0,-1-3 0,2 1 0,-1 1 0,-3-2 0,2 5 0,0-3 0,-1 2 0,1-1 0,0 1 0,-2-2 0,3 3 0,-3-3 0,4-2 0,-6 3 0,4-1 0,-1 2 0,-1 3 0,2-5 0,0 2 0,-2-1 0,3-1 0,-5 2 0,4-1 0,-2 3 0,4-2 0,-5 0 0,5 0 0,-4-1 0,5-3 0,-1 3 0,0-1 0,-1 0 0,-1-1 0,2 1 0,-1-1 0,-1 3 0,2-2 0,-3 3 0,3-3 0,-2 2 0,1-1 0,-1-1 0,2 4 0,-2-2 0,1 1 0,1-1 0,-2-2 0,1 3 0,-1-3 0,2 0 0,-3 3 0,3-3 0,-2 2 0,1-1 0,-1 1 0,2-4 0,1 3 0,-1-3 0,1 3 0,1-1 0,-3 2 0,1-1 0,0-3 0,1 2 0,-1-1 0,1 3 0,-3-1 0,2-3 0,1 1 0,-3-1 0,3 1 0,-1-1 0,-2 4 0,1-3 0,1-1 0,-2 1 0,1-4 0,1 3 0,-2-1 0,1-1 0,1 3 0,-2-3 0,1 5 0,1-3 0,0-1 0,-1 3 0,3-3 0,-3 3 0,-1 3 0,2-3 0,-2 2 0,3-1 0,-1-1 0,1 4 0,-3-2 0,2 1 0,-3-1 0,3 0 0,0 0 0,-3 1 0,5-1 0,-3 0 0,3 0 0,-4 4 0,3-7 0,-1 3 0,3-2 0,-3 3 0,-1-1 0,1 0 0,-2 2 0,1-1 0,3-1 0,-2 2 0,1-4 0,-3 6 0,1-3 0,-1-1 0,2 2 0,-2 0 0,1 0 0,-1 0 0,3-1 0,-1 3 0,2-2 0,-5-2 0,3 4 0,-2-2 0,1 2 0,-1 0 0,2 0 0,-3-2 0,3 2 0,-2-4 0,1 3 0,-1 1 0,2-2 0,-1 0 0,-1 0 0,2 0 0,-2 2 0,1-2 0,1 2 0,-1-2 0,3 2 0,-4 0 0,3 0 0,-1-2 0,3 1 0,-3-1 0,3 2 0,-3 0 0,3 0 0,-3 0 0,3 0 0,-3 0 0,9-2 0,-10 2 0,10-4 0,-7 2 0,3 2 0,-3-5 0,1 5 0,-1-2 0,3 0 0,-4 2 0,1-4 0,-1 2 0,-1 2 0,0-4 0,-1 3 0,1 1 0,-2-2 0,1 0 0,1 0 0,-1-2 0,3 4 0,-4-2 0,1 2 0,-1-2 0,2 1 0,-3-3 0,3 4 0,0-4 0,-3 2 0,3 0 0,-2 0 0,1 2 0,-1-1 0,2 1 0,-2 0 0,1-4 0,-1 4 0,3-2 0,1 0 0,3 2 0,-3-4 0,1 2 0,-3 2 0,1-1 0,1-3 0,-1 4 0,1-2 0,1 2 0,-3-2 0,3 0 0,-1-2 0,1 4 0,0-3 0,-1 3 0,-1-2 0,3 2 0,1-4 0,-2 2 0,4-2 0,-3 4 0,1-1 0,0-3 0,-1 4 0,1-6 0,-2 6 0,-1-4 0,1 4 0,1-5 0,-3 5 0,2-2 0,-1-2 0,-1 4 0,7-4 0,-7 3 0,6-1 0,-5 0 0,1 2 0,-1-2 0,3 2 0,-4-2 0,3 0 0,-3 0 0,3 2 0,-1 0 0,-2 0 0,1-2 0,1 2 0,-1-1 0,1 1 0,1 0 0,-3 0 0,1-4 0,1 4 0,-3-2 0,1 2 0,-3 0 0,1-2 0,-3-2 0,0 1 0,-2-5 0,2 2 0,4-1 0,-1 1 0,3 3 0,-1-3 0,-1 2 0,1-1 0,-3-1 0,2 2 0,-2-1 0,1 3 0,-1-4 0,2 6 0,-3-4 0,3 4 0,-4-5 0,3 5 0,-3-2 0,2 0 0,2 0 0,-1 0 0,-1 2 0,2-2 0,-3 2 0,3-2 0,-2 2 0,1-1 0,-1-1 0,2 0 0,-2 0 0,1 2 0,-1-2 0,2-2 0,-1 4 0,-1-2 0,2 1 0,-3 1 0,3-4 0,-2 4 0,1 0 0,-1-2 0,2 2 0,-3-2 0,3 2 0,0 0 0,-3 0 0,3-2 0,-2 0 0,1 0 0,-1 1 0,2 1 0,-2-2 0,1 2 0,-3-2 0,2 0 0,0 0 0,-1 2 0,3 0 0,0-2 0,-3 2 0,3-2 0,-2-1 0,1 3 0,-1-2 0,2 2 0,-3 0 0,3 0 0,-2-2 0,1 2 0,-1-4 0,2 4 0,-1 0 0,-1 0 0,2-2 0,-2 2 0,1-2 0,-1 2 0,2 0 0,-3 0 0,3 0 0,-2 0 0,1 0 0,-1 0 0,2 0 0,-1 0 0,-1 0 0,2 0 0,-3 0 0,3 0 0,-2 0 0,1-2 0,-1 1 0,2-1 0,-2 2 0,1 0 0,1 0 0,-2 0 0,1 0 0,-1-2 0,2 2 0,-3-2 0,3 2 0,-2 0 0,1 0 0,-1 0 0,2 0 0,-3 0 0,3 0 0,0 0 0,-3 0 0,3 0 0,-2 0 0,1 0 0,-1 0 0,2 0 0,-2 0 0,1 0 0,-1 0 0,2 0 0,-3 0 0,3 0 0,0 0 0,-3 0 0,3 0 0,-2 0 0,1 0 0,-1 0 0,2 0 0,-3 0 0,3 0 0,-2 2 0,1-2 0,3 4 0,-4-1 0,3-1 0,-1 2 0,-2-2 0,1 2 0,3-4 0,-5 1 0,5 3 0,-2-4 0,-3 4 0,3-4 0,-2 6 0,1-6 0,1 3 0,-2 1 0,1 0 0,-1 0 0,5 1 0,-3-3 0,3 4 0,-3-4 0,-2 3 0,3-3 0,-1 4 0,1-4 0,-1 3 0,-2-3 0,1 2 0,1 0 0,0-3 0,1 5 0,-1-4 0,-2 0 0,1 3 0,-1-3 0,3 4 0,-1-4 0,2 2 0,-5-1 0,3-1 0,-2 2 0,1-2 0,-1 2 0,2-4 0,-3 3 0,3-1 0,-2 2 0,1-4 0,-1 6 0,2-6 0,-4 3 0,3-3 0,-3 6 0,4-4 0,-2 3 0,1-3 0,-1 2 0,2 0 0,-5 0 0,3 1 0,0-1 0,0 2 0,1-3 0,-1 3 0,2-2 0,-1 3 0,-1-1 0,2 3 0,-3-3 0,1 3 0,0 1 0,0-3 0,1 2 0,-1-1 0,2-1 0,-4 5 0,3-5 0,-3 3 0,2 1 0,0-4 0,-1 3 0,-1-5 0,2 3 0,0-1 0,-2-1 0,3 3 0,-3-3 0,2 0 0,0 1 0,1 4 0,-1-3 0,2 3 0,-3-2 0,-1-1 0,4 1 0,-4-3 0,1 3 0,1-1 0,-4-1 0,2 5 0,2-5 0,-4 1 0,2 1 0,0-3 0,-1 3 0,1-3 0,-2 3 0,0-2 0,2 1 0,-2 1 0,2-3 0,-2 1 0,2-1 0,0-2 0,2 1 0,-4-1 0,1 2 0,3-2 0,-4 1 0,2-1 0,0 2 0,-2-3 0,6 3 0,-6 0 0,1-3 0,1 5 0,-2-3 0,4 5 0,-4-6 0,0 3 0,0 1 0,0-1 0,0 2 0,0 1 0,0-3 0,0 3 0,0-1 0,0 0 0,0-1 0,0-1 0,0 3 0,0-1 0,0-1 0,0 3 0,0-2 0,0 1 0,0-1 0,0-3 0,0 3 0,0-3 0,0 1 0,0 1 0,0-3 0,0 5 0,0-5 0,0 1 0,0 1 0,0-1 0,0 3 0,0-1 0,-4 3 0,4-3 0,-2 1 0,2-3 0,0 1 0,-1-3 0,-1 2 0,0-3 0,2 3 0,0-2 0,0 1 0,0-1 0,0 2 0,0-1 0,0-1 0,0 2 0,0-3 0,0 5 0,0-2 0,0 5 0,0-6 0,0 9 0,0-9 0,0 5 0,-2-5 0,2 1 0,-2 1 0,2-1 0,0 1 0,0 1 0,0-2 0,0 1 0,0-1 0,0-1 0,-4 3 0,4-3 0,-2 3 0,2-1 0,0 3 0,0-3 0,-1 1 0,1-1 0,-4-1 0,4 3 0,0-3 0,0 3 0,0-3 0,0 3 0,-2-3 0,2 3 0,-2-3 0,2 3 0,-2-1 0,0-1 0,0 5 0,1-3 0,-1-2 0,-2 7 0,2-7 0,0 2 0,-2 1 0,3-1 0,-5-1 0,6-1 0,-4 3 0,0-5 0,3 5 0,-5-5 0,6 5 0,-4-5 0,2 3 0,0-1 0,1-1 0,-1 5 0,-2-5 0,2 7 0,0-8 0,2 5 0,-5-5 0,5 1 0,-4 2 0,4-3 0,-6 3 0,6-3 0,-5 1 0,5 0 0,-4 1 0,2-1 0,-2-3 0,2 5 0,-3-2 0,1-1 0,0 1 0,0-2 0,4 1 0,-5 1 0,3-4 0,0 1 0,-4 1 0,5-2 0,-3 2 0,0-2 0,2 1 0,-3-1 0,1 4 0,-2-2 0,1-1 0,1 1 0,-2-2 0,2 4 0,1-3 0,-1 3 0,2 0 0,-5-3 0,1 3 0,-2-2 0,3 3 0,1-1 0,-2 1 0,1 1 0,-3-2 0,3 3 0,-3-3 0,4 3 0,-1-3 0,-1 3 0,2-2 0,-3 7 0,1-3 0,-1-2 0,1 1 0,1-5 0,1 5 0,0-5 0,0 3 0,1-1 0,1-1 0,-4 1 0,4-3 0,0 2 0,-3-3 0,5 3 0,-4-2 0,2 1 0,-2-3 0,1 6 0,-9-8 0,-1 9 0,-9 1 0,1 6 0,-1-1 0,-3 4 0,6-4 0,-1 0 0,3 2 0,-2-2 0,2 0 0,0 0 0,1-2 0,-1 0 0,2 4 0,-2-6 0,6 3 0,-6-3 0,5-2 0,-1 2 0,4 3 0,-2-3 0,-1 2 0,3-2 0,-6 2 0,4-1 0,-2 4 0,1-4 0,3 1 0,-6 0 0,4-2 0,-2 2 0,1 0 0,5-3 0,-6 7 0,7-8 0,-3 2 0,3 1 0,1-9 0,1 9 0,-2-5 0,1 1 0,3 5 0,-4-6 0,4 6 0,-3 0 0,-1 2 0,-2-1 0,3 4 0,-5-3 0,1 17 0,-4-6 0,0 1 0,-2-3 0,7-9 0,-5 9 0,2-7 0,0 4 0,-1-2 0,1-1 0,0 1 0,0-4 0,1 0 0,1-4 0,3 3 0,-1-3 0,1-2 0,1 2 0,1 1 0,-2-1 0,1 2 0,3-5 0,-4 1 0,6-3 0,-6 3 0,5-2 0,-3 3 0,0-1 0,0-1 0,-1 1 0,1 0 0,-2 1 0,1-5 0,3 5 0,-2-5 0,-2 3 0,-1-2 0,-1-1 0,-1 3 0,3-3 0,-5-1 0,4 2 0,-3-1 0,-1 1 0,2-2 0,-3 1 0,3 1 0,-2-4 0,0 3 0,-3-5 0,1 2 0,-4 2 0,1-4 0,-1 2 0,-11-2 0,9 4 0,-11-4 0,11 2 0,-3-2 0,3 0 0,0 0 0,2 0 0,0 0 0,0 0 0,1 0 0,-1 0 0,0 0 0,0 0 0,4 0 0,-4 3 0,2-3 0,2 2 0,-4-2 0,8 0 0,-8 0 0,5 0 0,-8 4 0,7-4 0,-8 2 0,10-2 0,-4 4 0,4-4 0,-6 1 0,5-1 0,-3 0 0,4 2 0,-2 0 0,0 0 0,2-2 0,-2 0 0,1 0 0,-1 0 0,-2 0 0,0 0 0,0 0 0,6 0 0,-4 0 0,1 0 0,-1 0 0,0 0 0,2 0 0,-2 0 0,2 0 0,-3 0 0,3 0 0,-2 0 0,2 0 0,-2 0 0,1 0 0,-1 0 0,4 0 0,-2 0 0,-4 0 0,5 0 0,-3 0 0,6-2 0,-5 0 0,5 0 0,-2 2 0,3-1 0,-3 1 0,3-2 0,-5-2 0,7 4 0,-7-4 0,5 2 0,0 0 0,-1 1 0,1-1 0,-1-2 0,-1 2 0,1-4 0,-1 1 0,1 1 0,-1-2 0,3 5 0,-3-5 0,4 4 0,-1-4 0,-3 5 0,3-3 0,-1 0 0,-1-2 0,1 5 0,-3-5 0,3 4 0,-5 0 0,5-3 0,-3 3 0,3-4 0,-3 0 0,1 3 0,1-3 0,-3 0 0,1 3 0,1-3 0,1 0 0,-1 1 0,3 1 0,-5-2 0,5 3 0,-3-3 0,3 2 0,-1 1 0,-1 1 0,1-4 0,-2 4 0,3-3 0,-5 3 0,5 0 0,-5-4 0,7 6 0,-5-4 0,3 3 0,3-3 0,-4 4 0,4-6 0,-3 6 0,3-4 0,-2 4 0,0-5 0,0 3 0,-1-2 0,1 0 0,-2 4 0,5-3 0,-5 1 0,4-2 0,-4 2 0,3-2 0,-3 1 0,2-1 0,-1 0 0,-1 0 0,4 1 0,-2 1 0,1-2 0,-1 0 0,-2 2 0,4-3 0,-3 3 0,3-4 0,-4 4 0,3-1 0,-1-1 0,0 2 0,2-2 0,-2 1 0,1 1 0,3-4 0,-6 0 0,4 3 0,0-3 0,-3 4 0,5-2 0,-4 1 0,2-1 0,0-2 0,0 1 0,0 3 0,-1-4 0,-1 2 0,4-3 0,-6 3 0,6-1 0,-3-1 0,3 2 0,-4-1 0,2 1 0,2-4 0,-2 3 0,0-3 0,0 3 0,0 1 0,2-4 0,0 3 0,0-3 0,-1 4 0,1-3 0,-2 1 0,2-3 0,0 3 0,0-3 0,0 0 0,0 1 0,0-1 0,0 1 0,0-3 0,0 2 0,0-3 0,0 5 0,0-3 0,0 1 0,0 0 0,0 1 0,0-3 0,0 7 0,0-3 0,0 1 0,0-1 0,0 1 0,0-2 0,0 5 0,0-3 0,0 2 0,0-1 0,0 1 0,-2-2 0,0 1 0,0 1 0,2-2 0,0 3 0,-2-3 0,2 2 0,-2-1 0,2-1 0,-3 2 0,3-1 0,-2 1 0,2-2 0,0 2 0,-2-3 0,0 1 0,0-1 0,2 1 0,0-1 0,-2 1 0,2-3 0,-2 1 0,2-1 0,0-2 0,0-3 0,0 3 0,0-6 0,0 4 0,0 0 0,0-4 0,0 6 0,0-6 0,0 8 0,0-3 0,0 3 0,-3 0 0,3-1 0,-2 3 0,2-4 0,0 3 0,0 1 0,0-3 0,0 3 0,0-3 0,0 1 0,0 3 0,0-3 0,0 3 0,0-3 0,0 1 0,0-3 0,0 4 0,0-3 0,0 3 0,0-1 0,0 1 0,0 1 0,-2 2 0,0-1 0,0-1 0,2 1 0,-2-1 0,2-2 0,-2 3 0,2-3 0,-2 3 0,1-1 0,-1 0 0,2-1 0,-2 1 0,2-1 0,-2 3 0,2-2 0,-4 3 0,4-3 0,-2 0 0,2 3 0,0-5 0,-2 3 0,2-5 0,-3 5 0,1-3 0,2 2 0,-2 1 0,2-3 0,0 1 0,0 1 0,0-3 0,0 3 0,0-3 0,0 3 0,0-3 0,0 3 0,0-5 0,0 7 0,0-9 0,0 6 0,0-7 0,0 7 0,0-2 0,0 3 0,0-5 0,0 7 0,0-4 0,0 3 0,0 1 0,0-2 0,0 1 0,0 1 0,0-2 0,0 3 0,0-3 0,2 4 0,-2-3 0,2 3 0,-2-4 0,0 2 0,0-1 0,3 3 0,-3-2 0,2 0 0,-2 1 0,2-1 0,-2 0 0,2 0 0,-2 1 0,4-1 0,-4 0 0,4 4 0,-4-4 0,5 2 0,-5-1 0,4 3 0,0-2 0,-2-2 0,1 4 0,1-4 0,0 1 0,0-1 0,-1 0 0,-1 2 0,2 0 0,0 2 0,-2-2 0,3 2 0,-3-1 0,4-1 0,-6-2 0,3 4 0,-3-6 0,6 4 0,-6-3 0,4 3 0,-2-2 0,1 2 0,-3-1 0,4 3 0,-2-4 0,2 2 0,-4-2 0,4 4 0,-3-5 0,3 3 0,-4-4 0,4 4 0,-2 0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27:56.74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235 1159 24575,'0'-13'0,"0"-2"0,0-4 0,0 0 0,0 0 0,0 2 0,4 1 0,-2-1 0,4 2 0,-1 0 0,1 0 0,1 2 0,-3-1 0,5 3 0,-5-2 0,6 2 0,-5-2 0,5 5 0,-5-1 0,6-1 0,-5 3 0,0-1 0,-1 1 0,1 1 0,-2-1 0,1 1 0,-1 1 0,2-3 0,-1 1 0,3-3 0,-3-1 0,1-2 0,0 5 0,-1-1 0,1 0 0,-2-1 0,3-1 0,-1 2 0,1-3 0,-1 3 0,1 0 0,-1-1 0,2 5 0,-1-5 0,-1 3 0,5-6 0,-2 1 0,4-1 0,-3 4 0,1-4 0,-2 1 0,1-1 0,-1 2 0,-1 2 0,1-3 0,0 5 0,-3-2 0,2-1 0,-1 3 0,-1-3 0,1 1 0,1 1 0,-1-1 0,4 3 0,-1-3 0,1 0 0,2-3 0,6-3 0,-2 4 0,5-6 0,-7 6 0,0 4 0,0-5 0,0 7 0,-2-7 0,4 5 0,-5-2 0,1 1 0,-4 2 0,2 3 0,-3-3 0,1 2 0,-3 1 0,5 1 0,-5-4 0,3 4 0,-3-2 0,-1 3 0,-1-1 0,4-2 0,-3 0 0,3 2 0,-3-3 0,1-1 0,5 2 0,-7 1 0,7-1 0,-3 0 0,1-2 0,2 3 0,-1-3 0,5 0 0,-4 1 0,4 3 0,-4-4 0,-1 4 0,1-1 0,-2-1 0,2 0 0,-1-1 0,-1 3 0,1-4 0,-3 4 0,2-3 0,1 1 0,-1 0 0,-1 0 0,3 1 0,-2-3 0,3 0 0,-3 3 0,10-3 0,-8 2 0,8-1 0,-6-1 0,-4 4 0,8-4 0,-4 1 0,2 1 0,0 0 0,-4 1 0,6-3 0,-5-2 0,3 3 0,-4-3 0,6 3 0,-6-1 0,2 0 0,-4 1 0,6-5 0,0 3 0,0-2 0,-1 3 0,-3 2 0,-2-1 0,2 1 0,-1 0 0,1 2 0,-3-2 0,1 4 0,-2-1 0,1-3 0,3 4 0,-3-2 0,-1 2 0,3 0 0,-5 0 0,10 0 0,-7 0 0,7 0 0,-4 0 0,-2 0 0,3 0 0,-3 0 0,2 0 0,-1 0 0,1 0 0,-2 0 0,2 0 0,-1 0 0,1 0 0,-2 0 0,3 0 0,1 0 0,-2 0 0,6 0 0,-4 0 0,0 0 0,-2 0 0,-1 0 0,5 0 0,-6 0 0,4 0 0,-1 0 0,-3 0 0,2 0 0,-1 0 0,1 0 0,2 0 0,-2 0 0,2 0 0,-3 0 0,1 0 0,-2 0 0,3 0 0,3 0 0,-4 0 0,2 0 0,-4 0 0,-1 0 0,3 0 0,-2 0 0,-1 0 0,1 0 0,1 0 0,-1 0 0,-1 0 0,3 0 0,-4 0 0,1 0 0,1 0 0,1 0 0,-1 2 0,0-2 0,-5 4 0,4-3 0,-3-1 0,3 2 0,-1 2 0,-1-4 0,1 2 0,-1 0 0,0 0 0,1 0 0,-1-1 0,1-1 0,-3 6 0,3-6 0,1 2 0,-1 0 0,5-2 0,-5 5 0,3-5 0,-5 2 0,5 0 0,-5 0 0,5 0 0,-5-2 0,5 0 0,-5 0 0,3 0 0,-1 2 0,-3-2 0,7 4 0,-7-4 0,3 0 0,-1 1 0,2-1 0,-3 2 0,6 0 0,-5 0 0,3 2 0,-1-4 0,-2 4 0,1-3 0,-1 1 0,-1-2 0,5 2 0,-5-2 0,7 4 0,-9-2 0,5-2 0,-3 2 0,3-2 0,-2 2 0,-1-1 0,1 1 0,1-2 0,-3 0 0,4 0 0,-3 0 0,-1 0 0,2 0 0,-3 0 0,3 0 0,-2 0 0,1 0 0,-1 2 0,2-2 0,-1 2 0,-1-2 0,2 0 0,-3 0 0,5 0 0,-2 0 0,5 2 0,-6 0 0,5 0 0,-5-2 0,3 0 0,-2 2 0,-1-2 0,3 3 0,-3-3 0,3 0 0,-1 0 0,-1 0 0,1 0 0,-3 0 0,2 0 0,1 0 0,1 2 0,-1-2 0,-1 2 0,0-2 0,-3 0 0,3 0 0,0 2 0,-1 0 0,1 0 0,1 0 0,-1-2 0,-2 1 0,1 1 0,-1 0 0,2 2 0,1-4 0,-1 4 0,-1-2 0,5 1 0,-3-1 0,3 2 0,-7 0 0,3-2 0,-2 1 0,1 1 0,-1 0 0,2-2 0,-2 1 0,1 1 0,-1 0 0,0 2 0,-1-3 0,-1 3 0,2-2 0,0 1 0,-4-1 0,5 4 0,-3-3 0,4 5 0,-2-5 0,-1 3 0,1-5 0,-2 3 0,2-2 0,0 1 0,-1-1 0,1 2 0,-2-2 0,4 1 0,-6-1 0,3 2 0,1-1 0,0-1 0,0 2 0,-1-5 0,-1 3 0,4 2 0,-2-1 0,1 1 0,-1 0 0,2 1 0,-1-1 0,-1 3 0,2 1 0,-3 1 0,1 2 0,0-2 0,1-1 0,-1 3 0,2-2 0,-1 2 0,-1 0 0,2 4 0,-2-4 0,3 2 0,-1-4 0,-1-1 0,-1 3 0,2-2 0,-1 2 0,1 0 0,0-1 0,-1 5 0,1-1 0,-2-1 0,3 4 0,-3-6 0,1 8 0,1-4 0,0 3 0,3 9 0,-3-11 0,3 10 0,-3-11 0,-3-4 0,3 4 0,0-7 0,-3 5 0,1-6 0,0 2 0,0-3 0,1 1 0,1-3 0,-2 1 0,-1-3 0,1 2 0,-2-3 0,4 1 0,-1 0 0,-1-2 0,-2 9 0,2 4 0,-4 6 0,2-1 0,1 3 0,3 1 0,0-1 0,3 3 0,-3-5 0,3 3 0,-2-3 0,3 1 0,-1-3 0,2 3 0,-3-5 0,5 8 0,-5-5 0,3 1 0,-4 1 0,3-5 0,-3 8 0,1-9 0,1 5 0,-3-4 0,3-4 0,-1 4 0,-1-4 0,1 4 0,-3 0 0,5 0 0,-5 0 0,-1-1 0,3 5 0,-1-4 0,0 9 0,-1-3 0,1 3 0,0 2 0,1 15 0,-3-7 0,-2 14 0,-2-18 0,3 8 0,-3 7 0,4-12 0,-4 21 0,0-27 0,0 23 0,0-16 0,0 9 0,0-6 0,0 2 0,0 1 0,0-1 0,0 9 0,0-10 0,0 3 0,0-15 0,0-5 0,0-3 0,-2-1 0,0-6 0,-1-5 0,-1-1 0,0-5 0,0 7 0,3 1 0,1 10 0,0-3 0,0 8 0,0-9 0,0 7 0,0-4 0,0-1 0,0-1 0,0-2 0,0 0 0,0 0 0,0-2 0,0 4 0,0-7 0,0 3 0,0 0 0,0-2 0,0 2 0,0-1 0,0-3 0,0 2 0,0-1 0,0 1 0,0-4 0,0 3 0,0-5 0,0 5 0,0-5 0,0 3 0,0-3 0,0-1 0,0 2 0,0-2 0,0 1 0,0-1 0,0 2 0,0 1 0,0-3 0,0 3 0,0-1 0,0-2 0,0 1 0,0-1 0,0 2 0,0-3 0,0 3 0,0-2 0,0 1 0,0-1 0,0 2 0,0-1 0,0-1 0,0 4 0,0-3 0,0 7 0,0-3 0,0 2 0,0 0 0,0-1 0,0 3 0,0-2 0,0 2 0,0 0 0,0-1 0,0 1 0,0-2 0,0 2 0,0-2 0,0-1 0,0-1 0,0 1 0,0-3 0,0 6 0,0-5 0,0 7 0,0-12 0,0 9 0,0-9 0,0 9 0,0-7 0,0 1 0,0 0 0,0-3 0,-2 3 0,2 0 0,-2-3 0,0 3 0,0-2 0,-2 1 0,4-1 0,-7 4 0,5-3 0,-6 1 0,3-1 0,1 3 0,-2-2 0,-1 1 0,1-3 0,-1 1 0,-1-1 0,3 2 0,-5-1 0,3-1 0,-1 2 0,-1-1 0,0-3 0,-6 6 0,3-4 0,-3 1 0,6-1 0,-2-2 0,1 3 0,1 1 0,0-4 0,3 4 0,-3-5 0,3 3 0,-2 0 0,1-2 0,1 2 0,1-1 0,-3 1 0,3-2 0,-5 4 0,-1-3 0,0 3 0,-1 0 0,1-3 0,2 1 0,-2 2 0,-3-4 0,3 3 0,-4-3 0,4 2 0,-10 1 0,10-3 0,-11 4 0,7-2 0,-6 1 0,4-5 0,-2 6 0,1-6 0,-1 6 0,2-6 0,-7 5 0,1-1 0,-1-2 0,3 3 0,4-5 0,0 6 0,-3-2 0,3-2 0,-4 3 0,2-5 0,1 6 0,-1-6 0,-2 6 0,3-6 0,-5 5 0,6-3 0,-3 2 0,-1-2 0,-3 1 0,1-1 0,-3 0 0,7 0 0,0 0 0,2 0 0,1 0 0,-1 0 0,-4-1 0,4 1 0,-3 0 0,3 0 0,0-2 0,0 0 0,0 0 0,0 0 0,-3 0 0,3 2 0,-11 0 0,9 0 0,-7 0 0,7-1 0,0 3 0,-2-2 0,5 0 0,-5 0 0,0 0 0,4 1 0,-7-1 0,7 0 0,-3-2 0,3 0 0,0 0 0,0 0 0,-7 0 0,5 0 0,-4 0 0,6 0 0,2 0 0,0 0 0,0 0 0,-1 0 0,-1 0 0,4 0 0,-4 0 0,4 0 0,-4 0 0,2 0 0,0 0 0,0 0 0,-2 0 0,0 0 0,-4 0 0,3 0 0,-1 2 0,4-2 0,4 4 0,-6-4 0,5 0 0,-3 0 0,4 0 0,-6 0 0,6 0 0,-4 0 0,0 0 0,-2 0 0,0 0 0,4 0 0,-4 0 0,4 0 0,-4 0 0,0 0 0,-3 0 0,5 0 0,-8 0 0,10 0 0,0 0 0,0 0 0,-2 0 0,6 0 0,-8 0 0,4 0 0,-2 0 0,-2 0 0,7-4 0,-7 4 0,4-4 0,-2 2 0,0-1 0,0 1 0,-5-2 0,1 0 0,-2 1 0,6-1 0,0 2 0,0-2 0,2 0 0,-4 3 0,4-5 0,-4 2 0,2-1 0,0 3 0,4-4 0,-6 4 0,4-2 0,-2 1 0,-6-1 0,10-2 0,-8 1 0,6 1 0,2-2 0,-2 1 0,4-1 0,-3 0 0,3 1 0,-2 1 0,-1-2 0,3 1 0,2-1 0,-5 2 0,5-1 0,-3-1 0,3 2 0,-4 1 0,1-5 0,-1 6 0,2-9 0,-3 5 0,7-1 0,-5-1 0,3 5 0,-1-5 0,-1 1 0,3 1 0,-5-1 0,4 1 0,-1 0 0,-1 3 0,3-3 0,-3 0 0,3 3 0,-3-3 0,1 0 0,-1 3 0,3-3 0,-1 4 0,1-4 0,-1 5 0,1-5 0,2 4 0,-1-2 0,1 1 0,-2-1 0,-1 0 0,1 0 0,-1 1 0,3-1 0,-2-2 0,3 2 0,-5-1 0,2-1 0,-1 2 0,-1-3 0,3 3 0,-5-1 0,7 1 0,-5 0 0,3-2 0,1 5 0,-2-5 0,1 2 0,1-1 0,-4-3 0,3 2 0,-3 3 0,1-5 0,1 3 0,-1-5 0,-1 5 0,2-3 0,-5-1 0,2 1 0,-1-3 0,3 5 0,-1-1 0,3-1 0,-3 3 0,1-5 0,1 5 0,-1-5 0,3 1 0,-2 1 0,1-1 0,-1 2 0,2-5 0,-1 5 0,-1-3 0,0 3 0,1-6 0,1 3 0,-3 1 0,5 3 0,-4 1 0,4-3 0,-3 3 0,3 1 0,-4-4 0,4 3 0,-3-5 0,3 5 0,-2-6 0,0 3 0,4-1 0,-5-4 0,5 1 0,-6-1 0,4-2 0,-2 4 0,1-4 0,1 4 0,-2 3 0,4-1 0,-6 3 0,6-5 0,-2 7 0,1-3 0,-1 1 0,0 2 0,2-1 0,-2-1 0,0 4 0,-2-5 0,2 1 0,2-3 0,-1-3 0,-3 5 0,0-2 0,0 1 0,1-1 0,-1-1 0,0 5 0,0-3 0,1 1 0,3 3 0,-6-4 0,6 1 0,-4 1 0,0-1 0,3 1 0,-1 2 0,-2-1 0,4 1 0,-4 0 0,4 1 0,-4 1 0,4-4 0,-1 4 0,1-3 0,-2 3 0,2-4 0,-2 2 0,0-1 0,0 1 0,2-2 0,0-1 0,0 1 0,0-3 0,0 1 0,0-3 0,0 2 0,0-10 0,0 4 0,0-6 0,0 6 0,0-7 0,0 9 0,0-12 0,0 14 0,0-4 0,0 4 0,0-2 0,0 1 0,0 5 0,0-2 0,0 3 0,0-2 0,0 1 0,0 1 0,0-3 0,0 3 0,0-3 0,0 1 0,0-3 0,0 0 0,0 2 0,0-3 0,0 3 0,0-2 0,0 1 0,0 3 0,0-4 0,0 5 0,0 0 0,0 1 0,0-5 0,0 5 0,-2-5 0,0 5 0,-1 1 0,-1 0 0,2 0 0,-4 1 0,4-3 0,-1-9 0,3-2 0,0-7 0,0-4 0,0 3 0,0-3 0,0 4 0,0-1 0,0 5 0,0 1 0,0 2 0,0 0 0,0 2 0,0 2 0,0 4 0,0-2 0,0-1 0,0 3 0,0 1 0,0-1 0,0 3 0,0-5 0,0 6 0,0-5 0,0 5 0,0-5 0,-2 3 0,2-3 0,-2 3 0,2-4 0,0 5 0,0-3 0,0 1 0,0-1 0,0-3 0,0 1 0,0 2 0,0-4 0,0 1 0,0-1 0,0 2 0,0 2 0,0-6 0,0 3 0,0-1 0,0 4 0,2 1 0,-2-3 0,4 0 0,-3-2 0,-1 2 0,6-3 0,-4 5 0,4-4 0,-3 2 0,1-1 0,0 3 0,-2 3 0,3-3 0,-3 3 0,4-3 0,-4 2 0,1-1 0,-1 1 0,2-1 0,-2 2 0,4-3 0,-1 2 0,-1-3 0,2 1 0,-1 3 0,-3-1 0,2 3 0,0-4 0,-3 3 0,5-1 0,-6 2 0,4-1 0,-2-1 0,1-1 0,3-3 0,0 3 0,1-6 0,-3 3 0,2 1 0,-1 0 0,-1 3 0,0-2 0,-1 5 0,-3-3 0,6 2 0,-6-1 0,2 1 0,0-2 0,-2 1 0,5 1 0,-5-2 0,2 3 0,0-3 0,-2-2 0,4 3 0,-2-3 0,-2 5 0,4-5 0,-3 2 0,3-3 0,-4 3 0,4-1 0,-2-1 0,-2 3 0,5-3 0,-5 5 0,2-3 0,-2 2 0,2 0 0,-2 1 0,2 1 0,-2-4 0,0 1 0,0 1 0,0-2 0,4 4 0,-4-1 0,2-3 0,0 2 0,-2-3 0,5 7 0,-5-4 0,4 4 0,0-4 0,-2 4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6:49:49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3987 24575,'0'65'0,"0"0"0,0 31 0,0-23 0,0-21 0,0 3 0,0 31 0,0 3-802,0-35 0,0 0 802,0 45 0,0-19 0,0 11 0,0-7 0,-1-10 0,2-2-916,1 8 1,0 8-1,1-13 916,-3-17 0,2-8 0,13 40 148,-14-24 1,0 0-149,14 18 0,-14-19 0,0 0 0,15 25 0,-15-35 0,-1 1 0,16 43 0,-6-2 0,-1-11-323,6 1 323,-5 0 0,0-11 0,4 8 0,-12-16 0,13 6 670,-13-9-670,13-1 2488,-14 0-2488,15 12 0,-8 19 0,9-14 0,-8 23 0,5-37 0,-5 7 815,7-9-815,-7 0 404,6 0-404,-7-1 0,2 1 0,3 0 0,-11-10 0,13 8 0,-14-6 0,6-2 0,1 8 0,-6-16 0,5 16 0,0 13 0,-6-6 0,14 15 0,-13-21 0,5 1 0,-7 10 0,0-17 0,0 24 0,7-24 0,-5 16 0,5-9 0,-7 0 0,0 0 0,0 0 0,0-1 0,0-8 0,0 35 0,0-36 0,0 28 0,0-30 0,0-6 0,0 8 0,0-10 0,0 1 0,0-1 0,0 8 0,0-5 0,0 5 0,0-8 0,0 1 0,0-1 0,0 9 0,0-6 0,0 5 0,0 13 0,0-16 0,0 8 0,0-15 0,0-6 0,0 8 0,0 1 0,0-1 0,0 0 0,7 9 0,-6-6 0,14 5 0,-7-7 0,1-1 0,3 0 0,-10-8 0,11-1 0,-5-8 0,0-1 0,-2 2 0,0 4 0,2-4 0,0 5 0,-2-12 0,0 4 0,-5-5 0,6 0 0,-7 5 0,6-11 0,-5 11 0,4-5 0,2 1 0,-6 4 0,5-5 0,-6-1 0,5 0 0,-4 0 0,5-5 0,-6 4 0,0-6 0,0 5 0,0-3 0,0-8 0,0-15 0,20-2 0,35-2 0,26 12 0,-27 0 0,2 0-1003,5 0 1,0 0 1002,1 0 0,1 0 0,4 0 0,2 0-612,6 0 0,-1 0 612,-4 0 0,-1 0 0,7 0 0,-2 0 0,-4 0 0,-4 0 0,38 0 0,-24 0 0,-5 0 0,5 0 0,11 0 0,-2 0 0,-9 0-355,-9 0 0,1 0 355,18 0 0,9 0 0,-44 0 0,-2 0 0,36 0 0,8 0 0,-10 0-349,-1-8 349,1 6 0,-2-5 0,2 7 0,-11 0 0,9 0 0,-9 0 0,2 0 1757,-4 0-1757,0 0 0,-7 0 1274,7 0-1274,1 0 825,-7 0-825,6 0 432,-9 0-432,9 0 0,21 0 0,-3 0 0,-39-4 0,-1 0 0,25 3 0,7-8 0,15 1-515,-26-2 515,-15 5 0,-1 1 0,14-3 0,26-1 0,-11 6 0,1-13 0,-1 12 0,-9-11 0,7 12 0,-8-13 0,-22 14 0,-2 0 0,21-14 0,18 14 0,-43-6 0,5 1 0,-7 4 0,-1-5 0,-7 7 515,-2 0-515,-1 0 0,-12-6 0,11 5 0,-12-5 0,-2 6 0,-1 0 0,1 0 0,-5 0 0,11 0 0,1 0 0,-5 0 0,4 0 0,-13 0 0,-1 0 0,1 0 0,0 0 0,0 0 0,0 0 0,0 0 0,0 0 0,-1 0 0,2 0 0,-2 0 0,1 0 0,-6 6 0,5-5 0,-5 5 0,6 0 0,-1-5 0,2 10 0,-2-9 0,-4 10 0,3-11 0,-10-1 0,4-22 0,-5-1 0,0-21 0,0 6 0,8-15 0,-6 5 0,5-15 0,-7 8 0,0-10 0,7 0 0,-6-1 0,7-8 0,-8 7 0,0-18 0,0 18 0,0-16 0,0 5 0,8-8 0,-7-1 0,8 1 0,-9-1 0,0 10 0,0-7 0,0 16 0,0-15 0,0 16 0,0-9 0,0 21 0,0-8 0,0-32 0,0 0-573,0 32 1,0-3 572,0 6 0,0-1 0,0-2 0,0 1 0,0-5 0,0-2 0,0-6 0,0 0-921,0-7 1,0-2 920,0 1 0,0-2 0,0-12 0,0 2 0,0 9 0,0 4 0,-5 9 0,1 2-499,4-3 1,-2 4 498,-5 13 0,-2-1 0,4-10 0,-1 0 0,-3 5 0,-1 1-263,5 6 1,0 1 262,-4 2 0,1-2 0,0-8 0,-1-1 0,0 9 0,-2 2 0,-2-10 0,1 2 0,3-26 762,-7 0-762,7 11 0,-8-9 0,-1 9 0,1-11 0,8 10 0,-7-7 1761,14 40-1761,-5-46 0,7 23 159,0 14 1,0-4-160,0-3 0,0-2-328,0-6 0,0-2 328,0 0 0,0 1 0,0 5 0,0 0 0,0-1 0,0 0-379,0-38 379,0 43 0,0-2 0,0 6 0,0 2 0,0-46 0,0 2 0,0 22 0,0 1 0,0 19 755,0 2-755,0 9 1300,0-1-1300,0 8 646,0 3-646,0-1 0,-6 6 0,4-5 0,-5 6 0,7 8 0,0-11 0,0 16 0,-5-10 0,3 14 0,-3-2 0,5 1 0,-6 1 0,4-2 0,-4 2 0,6-2 0,-5 2 0,3-2 0,-3 1 0,-2-6 0,5 4 0,-9-5 0,3-22 0,1 22 0,2-21 0,-1 27 0,5 1 0,-6 0 0,7 0 0,0 1 0,0-2 0,-5 2 0,3-2 0,-3 1 0,-2-6 0,-1-2 0,1-1 0,-6 2 0,12 7 0,-5 0 0,1 0 0,3 1 0,-33 4 0,0-5 0,-51-5 0,6-17-546,27 13 0,-1-3 546,2-5 0,1-3 0,-5-5 0,-2-1 0,-1-5 0,1-1 0,4-3 0,-1-2-745,-4-4 1,1-1 744,7 5 0,1 0 0,-5-9 0,1 0 0,4 6 0,3-2 0,2-3 0,1-1 0,-4 5 0,1-1 0,5-3 0,3 1-848,-27-19 848,25 14 0,-1 3 0,-14-8 0,14 10 0,-2 1 0,-18-16 0,26 28 0,1-1 0,-28-27 0,28 32 0,-1 0 0,-26-29-163,6 17 163,5-13 0,-18 1 0,20 3 0,-19-9 0,27 13 0,-1-1 0,-8-12 0,15 6 0,-15-5 0,15 4 0,-4 6 0,6-3 951,3 14-951,-8-26 1484,6 23-1484,-4-7 961,6 16-961,-5 10 196,3-3-196,3 5 0,3 2 0,4 0 0,-6 6 0,-1-4 0,1 10 0,7-4 0,1 7 0,0-1 0,6 2 0,-6-2 0,7 7 0,0-5 0,0 5 0,1-6 0,-2 6 0,7-5 0,-5 5 0,5 0 0,0-5 0,-5 5 0,5-7 0,-6 2 0,0-1 0,-6 0 0,4-1 0,-5 1 0,7-7 0,-1 5 0,1-4 0,0 6 0,0 0 0,6 11 0,-6 27 0,4 16 0,-9 45 0,-7 4-496,12-36 0,-3 1 496,-5 1 0,-3-1 0,0 5 0,0 1-776,-4 7 0,-3 2 776,-3 2 0,-2-1 0,1 6 0,-3-1 0,-3-3 0,0-1 0,-1 0 0,1 0 0,0 0 0,-1 0 0,-2-6 0,-1 0 0,4 5 0,-2-1 0,-4-9 0,-1-2 0,2 5 0,1 1 0,-3-5 0,-3-3 0,2-2 0,1-2 0,5-1 0,-1-1-449,-3 0 0,-1-4 449,6-5 0,0 0 0,-11 5 0,0 0 0,11-9 0,-1-1 0,-3 0 0,2 0-46,-15 20 46,-8-5 0,-4 8 0,17-22 0,-20 18 0,33-29 0,-26 22 865,18-9-865,-7 2 1545,-2 6-1545,9-8 1023,-8 10-1023,7-1 55,11-2-55,-6-7 0,0 16 0,6-22 0,-4 22 0,15-33 0,-1 11 0,8-12 0,0 5 0,1-5 0,4 4 0,-3-10 0,10 10 0,-2-11 0,3 4 0,-4 0 0,4-4 0,-4 4 0,5 1 0,-1-6 0,2 6 0,0-7 0,5 12 0,-11-9 0,10 10 0,-3-14 0,-1 1 0,5-1 0,-6 2 0,7-1 0,-5-6 0,3 4 0,-3-3 0,-2-2 0,6 5 0,8-8 0,-4 2 0,9-5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0 24575,'0'0'0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  <inkml:brushProperty name="color" value="#B94433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0 24575,'-4'9'0,"4"1"0,-4-6 0,1 4 0,2-1 0,-10 1 0,9-4 0,-5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24575,'-4'9'0,"4"1"0,-4-6 0,1 4 0,2-1 0,-10 1 0,9-4 0,-5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0:11.7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2054 530 24575,'23'-24'0,"-10"6"0,27-14 0,-14 6 0,16-8 0,2 7 0,10 1 0,0 0 0,-1-2 0,1 0 0,10 2 0,-8 0 0,8 5 0,0 3 0,-8 2 0,8 6 0,-19 0 0,6-6 0,-6 14 0,8-14 0,-8 7 0,6-1 0,-6 3 0,8-1 0,1 6 0,10-15 0,-8 15 0,8-15 0,0 15 0,-8-6 0,32 0 0,-28 6 0,17-6 0,-32 8 0,6 0 0,-16 0 0,17 0 0,-8 0 0,1 0 0,6 0 0,-7 0 0,20 0 0,-7 0 0,17 0 0,-18 0 0,18 0 0,-7 0 0,21 0 0,-8 0 0,8 0 0,-11 0 0,0 0 0,-1 0 0,1 9 0,-10-7 0,7 15 0,-18-15 0,8 14 0,-10-14 0,-1 14 0,25 2 0,-18 2 0,17 6 0,-23-9 0,-1 1 0,1 0 0,0 0 0,-1 0 0,1 0 0,0-1 0,10 10 0,-8-7 0,8 15 0,-11-7 0,1 8 0,10 1 0,-8-1 0,18 2 0,-17-2 0,19 12 0,-19-9 0,11 17 0,-1-6 0,-9-2 0,-8-10 0,3-1 0,20 6-234,-26-6 0,0-1 234,17 4 0,2 6 0,-10-10 0,8 1 0,0 0 0,-6 9 0,7-7 0,-10 6 0,-1-9 0,-1 0 0,1-1 0,-1 1 0,-8-2 468,6 2-468,-14 6 0,15-4 0,-5 15 0,-2-16 0,10 18 0,-20-19 0,10 17 0,-4-11 0,-13-6 0,-29-21 0,38 17 0,-15 4 0,15-5 0,8 1 0,24 28-404,-16-18 0,-2-2 404,3 4 0,10 4 0,-1 0 0,-18-9-169,-1-3 1,3-1 168,8 3 0,5 17 0,4-15 0,2 6 0,-10-10 0,29 12 0,-25-17 0,-13-2 0,3-1 0,30 5 0,-8 13 0,-24-25 0,-1-2 0,13 18 0,-15-12 0,1 0 0,31 16 0,2 7 0,-11-1 0,7-6 0,-7 6 0,11 1 0,-12-8 0,0 7 0,-3-10 0,4 11 0,-1-9 0,10 10 0,-21-21 0,18 8 0,-7-7 0,-1 8 0,9 1 0,-9 0 0,1-9 0,18 17 0,-15-14 0,8 8 0,-4-4 0,-8-7 0,11 9 0,-26-6 0,1 0 0,31 13 0,-32-14 0,0 2 0,-4-2 0,-3-2 0,26 6 0,-24-2 0,-1 2 0,34 7 0,-37-12 0,0 2 0,4-2 0,-1 1 0,26 29 0,-25-24 0,0 0 0,28 27 0,-38-28 0,1 0 0,8 0 0,-1 2 0,20 33-374,-16-28 0,-2 0 374,16 27 0,-22-24 0,-1 1 0,14 27 0,-17-27 0,1 2 0,-6-7 0,-1 0 0,1 0 0,0 0 0,4-5 0,1 0 0,-6 8 0,3 1 0,24 10 0,3 2 0,-19-1 0,2 0-846,21 6 0,3 0 846,-16-7 0,0-1 0,5-3 0,1 1 0,0 11 0,1 0 0,6-3 0,-2-2 0,-14-2 0,-2-1 0,9 1 0,-2-3 52,-20-10 0,-2-1-52,5 1 0,-1-3 296,14 18-296,-13-14 696,-19-19-696,-17-9 0,-60-9 0,-1-25 0,-2 2 1802,-21 41-1802,27-25 0,11 9 0,39 36 0,14 11 0,-7 38-338,0-38 0,0 3 338,-1 4 0,2 3 0,3 7 0,3 4-1186,-1 12 1,1 3 1185,5 5 0,1 1 0,-6-7 0,-1-1 0,6 7 0,-2-2 0,-9-25 0,1-1-704,7 16 1,3 0 703,-6-17 0,0 0 0,0 5 0,1 2 0,4-3 0,-2 0 0,-7-6 0,-2-1-243,5-5 0,0-2 243,0-5 0,-1-2 0,-2 49 894,6-31-894,-8 17 0,0-30 2229,0 8-2229,0-11 1650,0 11-1650,0-7 641,0 7-641,0-11 213,0 11-213,0-8 0,0 19 0,9-9 0,-7 11 0,6 0 0,-8 0 0,0-1 0,9 1 0,-7 0 0,6 0 0,-8 0 0,0-1 0,0 13 0,0-10 0,0 9 0,0-11 0,0 12 0,0-10-518,0 21 518,0-20 0,-12-14 0,-2 1 0,-2 22-617,-7-16 0,-2 0 617,-7 21 0,0-1 0,12-31 0,-1 0 0,5-12 0,0 0 0,-6 15 0,0 2 0,0-2 0,0-2 0,2-10 0,-1-1 0,-1 13 0,1-2-521,-11 21 521,13-29 0,-1 0 0,-11 25 0,-9 12 0,0-4 0,10-11 0,-6-1 0,7-9 0,-8-3 0,-7-19 472,6 7-472,-15-5 0,5 9 0,8-19 0,-2 0 0,-22 24 265,20-28 1,-2-1-266,-25 25 0,4-17 0,23-11 0,0 1 0,-15 8 0,10-9 0,0 1 0,-10 8 0,15-9 0,0 1 0,-15 18 0,-18 3 0,17 4 504,-4-15-504,8 5 0,12-10 0,-8 0 0,17-2 0,0-6 718,4-4-718,13-14 48,2 5-48,-6-12 0,-18 41 0,-35 17-1335,26-12 1,-3 5 1334,6-6 0,-4 3 0,1-3 0,-16 9 0,-3 1 0,11-2 0,-2 4 0,-1-3-934,7-11 1,-1-3-1,-1 1 934,-3 7 0,-2 1 0,2 0 0,3-5 0,1-1 0,2-3-630,-13 7 1,2-3 629,-4 5 0,1-3 0,18-14 0,-1-3-274,-11 2 0,1 0 274,12-2 0,0-3 0,-42 6 0,-1 5 0,10-20 0,-8 1 1939,11-10-1939,10-1 0,-8-9 2825,19-8-2825,-18-12 0,17-8 0,-7-9 1645,10 1-1645,0 1 814,10 7-814,-8 2 54,17 10-54,-8-2 0,10 9 0,0 2 0,-1 7 0,1 0 0,0 0 0,8 0 0,1 0 0,9 0 0,-1 0 0,-26 0 0,-8 0 0,-38 0 0,24 0 0,-5 0-1302,-6 0 0,-4 0 1302,11 0 0,-4 0 0,0 0-1079,-5-3 1,-1-2 0,0 0 1078,-6 1 0,0-1 0,-2-1-1130,-9-2 1,-2-1 0,0-1 1129,-1-2 0,0-2 0,0-1 0,20 2 0,0-1 0,0-1 0,-1 0 0,1 1 0,-1-1 0,1 0 0,1-1 0,-16-6 0,1-1 0,0 1-577,-5 2 1,0 2-1,6 1 577,0-2 0,4 0 34,13 2 0,-1 0 1,5 2-35,-1 3 0,2 0 585,-19-7 0,-1 3-585,19 9 0,5 1 1579,9-4 0,4 2-1579,-23 6 2534,30-6-2534,-17 8 0,5 0 0,2-4 0,-5-3 750,6-3 0,-3-2-750,-20 0 0,-4-1-294,-1-3 0,1-1 294,-1 0 0,-2 0 0,-12 5 0,0-3 0,13-7 0,0 1 0,-6 6 0,1 3-549,19 0 1,2 1 548,-4 0 0,1 2 0,10 3 0,1 0 0,-6-4 0,-1-2-286,6 1 1,2 1 285,5 3 0,2 2 612,-27-4-612,14 9 2050,27 0-2050,5-7 1368,16 5-1368,-16-5 0,-39 7 0,-14-9-229,29 0 1,-3-3 228,1-3 0,1-3 0,4-2 0,0-1 0,-12-6 0,2 1 0,-21-16 0,23 16 0,0 0 0,-24-14 0,34 20 0,-1-1 0,1 1 0,2-1-232,-31-17 232,-9 6 0,23-3 0,2 15 0,10-6 0,0 0 0,9 6 0,3-5 1160,17 16-1160,-7-6 247,15 6-247,-7-7 0,9 1 0,6-1 0,-4 1 0,11 0 0,-5-1 0,7-38 0,0-23 0,-4 7 0,-3-7-1169,1-5 0,-1-3 1169,-4-11 0,-3-3-881,2 28 1,-1 0-1,1 1 881,3 3 0,1 1 0,-2-1 0,-5-4 0,-2 0 0,1 1-621,-2-23 1,-1 5 620,2 19 0,-1-1 0,-10-25 0,-1 7 0,-4 4 0,5 5 0,-1 3-338,-9 6 338,13 25 0,0 0 0,-15-23 1766,-7 2-1766,19 12 2673,-6 0-2673,22 10 1598,-4 1-1598,16 10 485,0 8-485,-9-38 0,-22-13-923,9 19 0,-2-5 923,-4-16 0,-2-3-1179,-4-2 1,1-1 1178,14 20 0,3-1 0,-1-2-831,-3-3 1,-1-1-1,1 0 831,2 0 0,1-1 0,1-1 0,2 0 0,1 1 0,1 1-679,-7-15 0,3 2 679,8-10 0,3 3 0,-6 21 0,2 0 0,7-26 0,2 0 0,-6 25 0,1 3 309,5 1 1,0 1-310,0 10 0,0 0 0,1-3 0,-2-3-48,-4-25 0,-1-5 48,1 26 0,1 0 0,-2-3-114,-2-13 0,-2-2 0,2 0 114,3 6 0,0 0 0,0-2 0,-3-8 0,-1-2 0,2 1 0,5 10 0,2 1 0,-1-1 0,-3-4 0,0-1 0,0 2 0,3 3 0,2 2 0,-1 1-109,0 8 0,0 1 1,0 1 108,0-5 0,0 1 0,0 3 0,-1-11 0,2 4 0,0-6 0,8 0 0,21-13 0,2 5-27,-20 37 0,1 2 27,19-30 0,-4 0 0,-28-19 15,0 26 1,0-7-16,0-17 0,0-5 0,0 30 0,0-1 0,0-1 25,0-3 0,0-1 0,0-2-25,0-3 0,0-2 0,0 1 0,0 4 0,0 1 0,0-1 0,0-4 0,0-1 0,0 1 0,0 4 0,0 1 0,0 3 0,0-13 0,0 2 117,0 18 0,0-2 1,0 6-118,0 0 0,0 3-3,-1-20 0,2 2 3,1 24 0,4 3 0,8-2 0,2 5 1907,-1-2-1907,13-33 0,-28 21 992,8 7 0,3-4-992,0 1 0,2 0 0,7-6 0,4-1 0,2 0 0,1 1 0,0 4 0,0 3 0,-5 11 0,0 1 702,7-4 1,-1 3-703,3-23 0,27-10 0,-19 16 0,-2 8 968,-11 2-968,-1 10 0,-6 1 0,4 18 1157,-7-7-1157,0 15 416,-7-14-416,5 5 0,-6 1 0,9-6 0,-9 6 0,8-18 0,-7 8 0,8-8 0,0 10 0,-1 0 0,1-1 0,-8 9 0,6-6 0,-7 13 0,16-28 0,-6 17 0,5-11 0,1 9 0,-6 6 0,13-9 0,-5 1 0,-1 0 0,-1 7 0,-9 3 0,1 0 0,0 5 0,0-5 0,-1 8 0,-7-1 0,6-7 0,-12 5 0,12-5 0,-5 8 0,-1-9 0,6 7 0,-12-7 0,12 1 0,-6 6 0,9-15 0,-2 15 0,8-21 0,-5 11 0,5-5 0,-14 8 0,4 9 0,-4-1 0,6 1 0,0 6 0,0-4 0,-6 4 0,4-6 0,-4 6 0,6-5 0,0 13 0,1-13 0,-1 12 0,0-12 0,0 13 0,1-6 0,-1 0 0,0-2 0,0 1 0,-6-6 0,4 12 0,-4-11 0,6 11 0,0-5 0,-6 0 0,4 6 0,-4-13 0,6 12 0,0-5 0,1 0 0,-1 6 0,0-13 0,0 12 0,-6-11 0,4 11 0,-4-5 0,6 7 0,-6-7 0,4 5 0,-11-11 0,11 11 0,-11-20 0,5 19 0,-7-12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0:11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1102 24575,'0'55'0,"0"-3"0,0 14 0,0-20 0,0 31 0,0-10 0,0-9 0,0 19 0,0-10 0,0 2 0,0 11 0,0-14 0,0-1 0,0-10 0,0 39 0,0-44 0,0 32 0,0-41 0,0 0 0,0-1 0,0 1 0,0 1 0,0-2 0,0 1 0,0 8 0,0-6 0,0 6 0,0-8 0,0-1 0,9 1 0,-7-10 0,16 7 0,-6-6 0,8 8 0,-1 2 0,-6-12 0,5 9 0,-8-7 0,10 7 0,1 3 0,-10-12 0,7 9 0,-7 1 0,9-7 0,-11 4 0,7-19 0,-13 1 0,5 1 0,1-2 0,-7 0 0,7 1 0,-9 1 0,0-2 0,0 0 0,0 2 0,0-1 0,0-1 0,7 2 0,-5-2 0,7 1 0,-9-1 0,0 11 0,0-7 0,0 7 0,7-11 0,-4 1 0,5-1 0,-8 2 0,0-2 0,0 1 0,9-9 0,0-1 0,11-9 0,-2 0 0,0 0 0,2 0 0,-2 0 0,1 0 0,9 0 0,3 0 0,10 0 0,-2-9 0,13 6 0,-8-15 0,18 6 0,-7 1 0,10 0 0,-11 2 0,10 7 0,-9-17 0,10 17 0,12-9 0,-7 11 0,8-9 0,-13 6 0,14-6 0,-11 9 0,11-11 0,-14 10 0,0-10 0,14 11 0,-21-9 0,30 7 0,-42-7 0,29 9 0,9 0 0,-11 0 0,22 0 0,-30 0 0,-10-9 0,7 6 0,-7-6 0,10 9 0,2 0 0,-2-10 0,-10 7 0,7-6 0,-7 9 0,10-11 0,0 10 0,2-10 0,27 11 0,-32 0 0,29-9 0,-36 6 0,-1-6 0,10 9 0,-21 0 0,19 0 0,-18 0 0,18 0 0,-18 0 0,8 0 0,-13 0 0,2 0 0,0 0 0,-1 0 0,-9 0 0,7 0 0,-7 0 0,-1 0 0,26 0 0,-30 0 0,21 0 0,-20 0 0,-5 0 0,6 0 0,-9 0 0,-1 0 0,2 0 0,-2 0 0,0 0 0,2 0 0,-2 0 0,0 0 0,0 0 0,2 0 0,-2 0 0,0 0 0,-7 7 0,6-4 0,-7 5 0,9 0 0,-1-5 0,1 4 0,-8 3 0,6-9 0,-8 8 0,11-1 0,-2-6 0,0 7 0,2-2 0,-2-4 0,0 5 0,0-8 0,-7-8 0,-2-2 0,-9-10 0,0 1 0,0-10 0,0 8 0,0-17 0,0 16 0,0-7 0,0 0 0,8 8 0,-5-18 0,4 18 0,-7-8 0,0 0 0,0 7 0,9-16 0,-7 16 0,7-7 0,-9 11 0,0-2 0,0-9 0,0 8 0,0-9 0,0 12 0,0 0 0,0-21 0,0 16 0,0-15 0,0 11 0,0 5 0,0-7 0,0 0 0,0 8 0,0-9 0,0 12 0,0-2 0,0 2 0,0-2 0,0-8 0,0 7 0,0-8 0,0-19 0,0 22 0,0-30 0,0 23 0,0-6 0,0-3 0,0 1 0,0 0 0,0-1 0,0 2 0,0-1 0,0 9 0,0-6 0,0 16 0,0-16 0,0 16 0,0-7 0,0 0 0,0 8 0,0-8 0,0 1 0,0-2 0,0 0 0,0 1 0,0 9 0,0 2 0,0-2 0,0-7 0,0 5 0,0-7 0,0 9 0,0 2 0,0-2 0,0 1 0,0 1 0,0-2 0,0 2 0,0-2 0,0 2 0,0-2 0,0 1 0,0 1 0,0-2 0,0 2 0,0-2 0,0 1 0,0-1 0,0 2 0,0-2 0,0 2 0,-8 7 0,5-6 0,-4 6 0,7-7 0,-9-2 0,-2 2 0,2-2 0,-9 2 0,16-2 0,-14 1 0,14 1 0,-15-2 0,14 2 0,-13-2 0,14 1 0,-15-1 0,14 2 0,-4 0 0,-2 7 0,-11 2 0,-3-10 0,-4 15 0,7-22 0,-9 13 0,8-5 0,-17-3 0,6 1 0,-9 0 0,10-9 0,-7 6 0,6-8 0,-9 11 0,-11-1 0,10-1 0,-11 1 0,13 1 0,-13-12 0,11 18 0,-10-15 0,11 18 0,0-9 0,0-1 0,0 10 0,2-7 0,-2 6 0,0 1 0,10-8 0,-8 18 0,9-8 0,-1 1 0,-8 5 0,18-14 0,-17 16 0,16-9 0,-6 3 0,-1 4 0,7-5 0,-16-1 0,17 6 0,-26-14 0,15 14 0,-7-14 0,-1 16 0,19-9 0,-6 3 0,-2 5 0,8-7 0,-17 0 0,17 7 0,-8-16 0,9 16 0,2-14 0,-11 12 0,8-12 0,-8 14 0,11-15 0,-2 14 0,2-4 0,-2 7 0,2-10 0,-2 9 0,2-8 0,7 1 0,-5 5 0,5-14 0,-7 16 0,-2-16 0,2 6 0,-2 0 0,11-6 0,-9 16 0,9-8 0,-2 1 0,-6 5 0,7-5 0,-10-1 0,2 8 0,-2-9 0,10 3 0,-7 4 0,6-5 0,-7 8 0,0 0 0,-2 0 0,2 0 0,-2 0 0,2 0 0,-2 0 0,2 0 0,-11 0 0,8 0 0,-17 9 0,6 2 0,-7 10 0,-14-1 0,10 2 0,-21 8 0,22-7 0,-22 9 0,10-1 0,-12-6 0,12 7 0,-10-2 0,9-5 0,1 5 0,2-8 0,1-1 0,7-1 0,-8 2 0,11-2 0,-8 9 0,16-15 0,-14 12 0,26-16 0,-8 1 0,2 7 0,5-16 0,-6 16 0,8-9 0,-9 2 0,8 6 0,-7-6 0,9-1 0,1 7 0,-2-15 0,9 15 0,-6-16 0,7 16 0,-8-14 0,-2 14 0,2-8 0,0 2 0,-10 15 0,7-23 0,-6 23 0,7-15 0,2 7 0,0 0 0,-11 2 0,7-9 0,-6 6 0,-1-6 0,8 9 0,-17-1 0,16-8 0,-16 8 0,17-9 0,-8 1 0,-9 7 0,16-8 0,-25 2 0,25 5 0,-6-16 0,9 8 0,0-9 0,0 0 0,1 0 0,8 8 0,-7-6 0,6 7 0,-8-9 0,0 0 0,9 0 0,1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05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2386 24575,'0'39'0,"0"0"0,0 18 0,0-13 0,0-12 0,0 0 0,0 20 0,0 2-802,0-23 0,0 2 802,0 27 0,0-13 0,0 7 0,0-4 0,0-6 0,0 0-916,2 5 1,-1 3-1,1-7 916,-2-10 0,1-5 0,8 23 148,-9-13 1,1-1-149,8 12 0,-9-12 0,1-1 0,8 16 0,-9-21 0,1 0 0,8 27 0,-4-2 0,1-6-323,3-1 323,-3 1 0,-1-6 0,4 4 0,-8-9 0,8 3 670,-8-5-670,7 0 2488,-7-1-2488,8 7 0,-4 12 0,5-8 0,-5 13 0,3-22 0,-2 4 815,3-5-815,-4 0 404,4 0-404,-4 0 0,0-1 0,4 1 0,-8-6 0,7 4 0,-7-3 0,3 0 0,0 3 0,-3-8 0,4 8 0,-1 9 0,-3-4 0,7 8 0,-7-11 0,3 0 0,-4 5 0,0-8 0,0 12 0,5-13 0,-4 10 0,3-6 0,-4-1 0,0 1 0,0 0 0,0 0 0,0-6 0,0 22 0,0-23 0,0 18 0,0-18 0,0-4 0,0 5 0,0-6 0,0 0 0,0 0 0,0 5 0,0-4 0,0 5 0,0-6 0,0-1 0,0 2 0,0 4 0,0-3 0,0 2 0,0 8 0,0-8 0,0 3 0,0-7 0,0-5 0,0 5 0,0-1 0,0 2 0,0-1 0,4 6 0,-3-6 0,7 6 0,-3-6 0,0 0 0,3 0 0,-7-4 0,6-2 0,-2-5 0,-1 1 0,0 0 0,-1 3 0,2-3 0,-1 4 0,0-9 0,0 4 0,-3-3 0,2-1 0,-3 4 0,3-7 0,-2 6 0,3-2 0,-1 0 0,-2 2 0,2-2 0,-3 0 0,4-1 0,-4-1 0,4-2 0,-4 3 0,0-5 0,0 4 0,0-2 0,0-5 0,0-9 0,11 0 0,21-3 0,15 8 0,-15 0 0,1 0-1003,2 0 1,1 0 1002,0 0 0,1 0 0,2 0 0,2 0-612,2 0 0,1 0 612,-4 0 0,1 0 0,3 0 0,-1 0 0,-2 0 0,-2 0 0,22 0 0,-15 0 0,-2 0 0,2 0 0,7 0 0,0 0 0,-7 0-355,-4 0 0,0 0 355,10 0 0,7 0 0,-28 0 0,0 0 0,21 0 0,5 0 0,-6 0-349,-1-4 349,0 3 0,1-4 0,-1 5 0,-5 0 0,4 0 0,-4 0 0,0 0 1757,-2 0-1757,1 0 0,-5 0 1274,4 0-1274,1 0 825,-5 0-825,4 0 432,-5 0-432,6 0 0,12 0 0,-3 0 0,-22-2 0,0 0 0,13 1 0,5-5 0,9 1-515,-15 0 515,-9 2 0,-1 0 0,9-1 0,14-1 0,-5 4 0,-1-8 0,1 8 0,-7-8 0,5 7 0,-4-6 0,-14 7 0,0 1 0,11-9 0,12 8 0,-27-3 0,5 0 0,-6 3 0,1-3 0,-5 4 515,-2 0-515,1 0 0,-7-4 0,6 3 0,-8-2 0,0 3 0,0 0 0,-1 0 0,-2 0 0,6 0 0,1 0 0,-3 0 0,2 0 0,-8 0 0,1 0 0,-1 0 0,1 0 0,-1 0 0,1 0 0,-1 0 0,1 0 0,-1 0 0,1 0 0,-1 0 0,1 0 0,-4 3 0,2-2 0,-1 3 0,2 0 0,1-4 0,-1 7 0,1-6 0,-4 6 0,2-7 0,-5 0 0,3-12 0,-4-3 0,0-10 0,0 2 0,4-10 0,-3 6 0,3-11 0,-4 4 0,0-5 0,4 0 0,-3 0 0,3-5 0,-4 4 0,0-11 0,0 11 0,0-10 0,0 3 0,5-4 0,-4-1 0,3 0 0,-4 0 0,0 6 0,0-4 0,0 10 0,0-11 0,0 11 0,0-4 0,0 10 0,0-4 0,0-18 0,0-1-573,0 19 1,0-2 572,0 5 0,0-2 0,0 0 0,0-1 0,0-2 0,0-2 0,0-2 0,0-1-921,0-5 1,0 0 920,0 1 0,0-2 0,0-7 0,0 1 0,1 6 0,-2 2 0,-1 4 0,0 3-499,2-2 1,-1 2 498,-4 8 0,0 0 0,2-7 0,0 0 0,-3 3 0,1 1-263,2 4 1,0-1 262,-2 2 0,0 0 0,0-6 0,0 0 0,-1 6 0,0-1 0,-1-5 0,0 1 0,1-14 762,-3-1-762,4 6 0,-5-4 0,0 3 0,0-4 0,4 5 0,-3-4 1761,8 23-1761,-4-26 0,5 13 159,0 8 1,0-3-160,0-1 0,0 0-328,0-5 0,0 0 328,0-1 0,0 0 0,0 4 0,0 0 0,0-2 0,0 1-379,0-23 379,0 26 0,0-1 0,0 5 0,0-1 0,0-28 0,0 4 0,0 11 0,0 1 0,0 11 755,0 2-755,0 5 1300,0 0-1300,0 4 646,0 2-646,0-1 0,-3 5 0,2-5 0,-3 5 0,4 5 0,0-8 0,0 11 0,-3-6 0,2 6 0,-2 2 0,3-1 0,-4 1 0,3-1 0,-2-1 0,3 2 0,-3-1 0,2 1 0,-3-1 0,1-5 0,2 5 0,-6-4 0,3-13 0,-1 13 0,2-13 0,0 17 0,2 0 0,-3 1 0,4-1 0,0 0 0,0 0 0,-3 0 0,2 1 0,-2-1 0,-1-4 0,0-1 0,-1 1 0,-2-1 0,6 6 0,-2-1 0,-1 1 0,3-1 0,-19 4 0,-1-5 0,-28-1 0,2-11-546,16 8 0,-1-2 546,2-4 0,0 0 0,-3-4 0,-1 0 0,0-3 0,0-1 0,2-2 0,1-1-745,-4-3 1,1 1 744,4 2 0,1 0 0,-3-5 0,1-1 0,2 4 0,1 0 0,2-4 0,0 1 0,-2 3 0,0 0 0,4-3 0,1 1-848,-15-12 848,13 10 0,1-1 0,-9-3 0,8 7 0,0-2 0,-11-7 0,15 15 0,0 0 0,-15-16 0,15 19 0,0 1 0,-15-18-163,3 9 163,3-7 0,-10 1 0,12 1 0,-12-5 0,16 8 0,-1 0 0,-4-7 0,9 2 0,-9-3 0,9 3 0,-4 4 0,5-2 951,2 8-951,-6-15 1484,5 13-1484,-3-3 961,3 8-961,-3 7 196,3-2-196,1 3 0,1 2 0,4-1 0,-5 4 0,1-3 0,0 7 0,3-4 0,2 6 0,-1-1 0,4 0 0,-4 0 0,5 4 0,-1-4 0,0 4 0,1-4 0,-1 4 0,4-3 0,-3 3 0,3 0 0,0-4 0,-3 4 0,3-4 0,-4 1 0,1-1 0,-5 0 0,3 0 0,-2 0 0,3-4 0,0 4 0,1-5 0,-1 6 0,0-1 0,4 7 0,-3 15 0,1 12 0,-4 24 0,-5 5-496,7-23 0,0 1 496,-5 0 0,-1 1 0,0 2 0,0 1-776,-3 4 0,0 0 776,-3 2 0,-1 0 0,0 2 0,-1 1 0,-2-3 0,0 0 0,0 0 0,0 0 0,0 1 0,0-1 0,-2-4 0,-1 1 0,3 2 0,-1 0 0,-2-5 0,-2-2 0,3 4 0,-1 0 0,-1-4 0,-1-1 0,1-1 0,-1-1 0,4 0 0,0-1-449,-3-3 0,0 1 449,4-3 0,-1-2 0,-6 5 0,0 0 0,6-7 0,1 0 0,-3 0 0,1 0-46,-9 13 46,-4-5 0,-2 6 0,10-13 0,-13 11 0,20-19 0,-15 15 865,11-6-865,-5 1 1545,-1 4-1545,5-5 1023,-5 6-1023,6-1 55,4-1-55,-2-4 0,0 10 0,3-14 0,-1 13 0,7-19 0,0 7 0,4-9 0,2 6 0,-1-6 0,3 4 0,-3-7 0,8 7 0,-3-8 0,3 4 0,-4 0 0,3-3 0,-2 2 0,3 0 0,0-1 0,0 1 0,1-3 0,2 7 0,-6-5 0,6 5 0,-2-8 0,-1 1 0,4 0 0,-4 0 0,4-1 0,-3-3 0,2 3 0,-2-3 0,-1 0 0,3 4 0,5-7 0,-2 2 0,5-3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04:5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1454 24575,'0'19'0,"0"17"0,0 19 0,0 29 0,0-17 0,0 32 0,0-32-583,0 2 0,0 1 583,0 15 0,0-21 0,0-1 0,0 11 0,0 18 0,0-7 0,0-33 0,0-1 0,0 35-111,0 6 111,0-9 0,0 0 0,0-1 0,0 1 0,0-1 0,0-8 0,0 6 0,0-16 0,7 8 0,-6-11 0,13 1 0,-12 0 864,4 0-864,-6 0 413,0 0-413,0 27 0,0-28 0,0 26 0,0-33 0,0 8 0,0-9 0,0 7 0,0-6 0,0-1 0,0 7 0,7-6 0,-5 8 0,5 0 0,-7-1 0,7 1 0,-6 0 0,13 0 0,-12 0 0,18 28 0,-9-22 0,4 13 0,-1-21 0,-6-14 0,7 13 0,0-13 0,-1 5 0,-6 1 0,5-7 0,-5 7 0,6-17 0,-6 7 0,4-14 0,-11 6 0,11-7 0,-10 0 0,9-7 0,-10 11 0,5-16 0,-1 9 0,-3-12 0,3 0 0,-5 1 0,0-1 0,0 0 0,6-5 0,0-1 0,7-6 0,-7 5 0,5-4 0,-4 5 0,6-6 0,-1 0 0,0 5 0,0-3 0,1 3 0,-1-5 0,0 0 0,7 0 0,-5 0 0,11 0 0,3 0 0,0 0 0,13 0 0,-12 0 0,12 0 0,-5 0 0,7 0 0,1 0 0,7 0 0,-5 0 0,13 0 0,-13-6 0,14 4 0,-15-11 0,15 12 0,-7-6 0,1 7 0,6 0 0,-7 0 0,1 0 0,6 0 0,-15 0 0,15 0 0,-15 0 0,7 0 0,-1 0 0,14 0 0,-9 0 0,7 0 0,-12 0 0,-6 0 0,7 0 0,-9 0 0,0 0 0,1 0 0,-8 0 0,5 7 0,-5-6 0,7 6 0,-7-7 0,5 6 0,-12-4 0,12 4 0,-12-6 0,12 0 0,-12 0 0,24 0 0,-14 0 0,8 0 0,-13 0 0,-7 0 0,0 0 0,-1 0 0,1 0 0,0 0 0,-1 0 0,1 0 0,7 0 0,-5 0 0,-2 0 0,-2 0 0,-4 6 0,5-5 0,1 5 0,-7 0 0,5-5 0,-5 15 0,0-13 0,-3 14 0,-4-16 0,-1 4 0,-5 1 0,4-5 0,-10-1 0,5-7 0,-6-5 0,0-7 0,0 5 0,0-11 0,0 11 0,0-11 0,5 4 0,-3-6 0,10 1 0,-5-1 0,7-7 0,0-2 0,0-8 0,1 1 0,-7-1 0,5-7 0,-5 5 0,7-14 0,-7 6 0,6-8 0,-5 0 0,-1 9 0,-1-7 0,0 6 0,-6 0 0,13-6 0,-12 6 0,5 1 0,0-7 0,-6 14 0,6-25 0,0 15 0,-5-9 0,5 13 0,-7 1 0,0 5 0,0-14 0,0 15 0,0-15 0,6 6 0,-4 0 0,5 3 0,-7-1 0,0 6 0,0-5 0,0 7 0,0 1 0,6 0 0,-4-13 0,11 10 0,-12-9 0,6 3 0,-1 6 0,-4-5 0,4 7 0,-6-7 0,0 5 0,0-5 0,0 7 0,0-8 0,0 7 0,0-7 0,0 9 0,0-9 0,0 7 0,0-7 0,0-11 0,0 15 0,0-14 0,-6 18 0,4 1 0,-11-1 0,5 1 0,0 7 0,1-6 0,2 14 0,-3-14 0,-6 6 0,5 0 0,-3-5 0,3 5 0,-5-8 0,-1 1 0,1 7 0,-6-25 0,10 28 0,-9-28 0,11 32 0,0-13 0,-4 14 0,11-6 0,-5 7 0,0 0 0,4 0 0,-3 0 0,5 1 0,0-1 0,-6 0 0,4 7 0,-4-6 0,6 7 0,0-8 0,0 8 0,0 0 0,0 0 0,0 5 0,0-5 0,0 7 0,0-1 0,0-6 0,0 5 0,0-4 0,0 5 0,0 1 0,0-7 0,0 5 0,0-5 0,0 7 0,0-1 0,0-6 0,0 5 0,0-4 0,0-1 0,0 5 0,0-5 0,0 6 0,0 1 0,0 0 0,0-1 0,0 1 0,-5 5 0,-2 1 0,-6 6 0,-6 0 0,-1 0 0,-7 0 0,0-6 0,0-1 0,-7-14 0,-2-1 0,-17-16 0,14 14 0,-14-20 0,17 20 0,-10-21 0,2 14 0,-2-13 0,2 13 0,6-12 0,-5 4 0,5 2 0,-7 0 0,9 2 0,-6 5 0,12-5 0,-11 6 0,11-5 0,-12 4 0,13-5 0,-13 7 0,14 6 0,-7-4 0,9 5 0,-1-6 0,6 7 0,-4 1 0,11 0 0,-12 4 0,12-4 0,-5 6 0,6-6 0,1 5 0,-1-5 0,0 7 0,1-1 0,-1 1 0,1 5 0,5-4 0,-4 10 0,4-10 0,-5 4 0,-1 0 0,1-4 0,-1 9 0,1-9 0,-1 10 0,1-10 0,-1 10 0,-5-11 0,4 10 0,-5-9 0,0 10 0,-1-5 0,-1 1 0,2 3 0,0-9 0,5 9 0,-4-4 0,5 1 0,1 3 0,-1-3 0,1 5 0,-1 0 0,1 0 0,5-6 0,7-1 0,-5 12 0,-3 4 0,-12 18 0,-8 7 0,-8 3 0,5 7 0,-13 2 0,13-2 0,-14 2 0,5 7 0,1-6 0,1 7 0,1-10 0,6 0 0,-4-7 0,6 5 0,8-14 0,-6 14 0,12-14 0,-12 6 0,12-7 0,-10-1 0,10 1 0,-11 7 0,11-5 0,-12 5 0,7-8 0,-13 6 0,5-4 0,-4 5 0,5-13 0,6 5 0,-4-10 0,10 4 0,-4-6 0,7-1 0,-1 0 0,1 1 0,0-6 0,-1 3 0,1-3 0,-1 0 0,1 4 0,-6 1 0,4-3 0,-4 7 0,11-9 0,-4 5 0,4 0 0,-5 1 0,-1-1 0,1 0 0,-1 1 0,7-1 0,-6 0 0,6 0 0,-7-5 0,1 4 0,5-4 0,-4 0 0,4 4 0,-6-10 0,6 10 0,-4-10 0,10 10 0,-10-4 0,4 0 0,0 4 0,-4-4 0,4 0 0,0 3 0,-4-8 0,10 9 0,-10-10 0,9 10 0,-9-10 0,10 10 0,-10-9 0,9 9 0,-9-10 0,10 10 0,-10-10 0,4 10 0,-5-9 0,-1 9 0,1-10 0,-1 10 0,1-10 0,-1 5 0,7-1 0,-6-4 0,6 5 0,-1-1 0,-4-3 0,4 9 0,-6-10 0,1 10 0,-1-10 0,1 10 0,-1-4 0,1 0 0,0-2 0,5-5 0,1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0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3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4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7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8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19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0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3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4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2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24575,'34'0'0,"4"0"0,-11 0 0,11 0 0,4 0 0,-7 0 0,11 6 0,-5 1 0,1 1 0,6 10 0,0-15 0,-6 15 0,6-5 0,-7-4 0,7 9 0,-19-11 0,16 7 0,-18-2 0,7 1 0,-3 6 0,-6-6 0,0 5 0,0 0 0,-1-4 0,1 4 0,0 0 0,0-4 0,-6 3 0,4-5 0,-10 0 0,4 0 0,-5-1 0,-1 1 0,1-1 0,-1-5 0,-5 5 0,-1-5 0,-5 5 0,0 1 0,-5 5 0,4-4 0,-11 10 0,5-4 0,0 13 0,-4-6 0,4 13 0,-6-13 0,6 13 0,-4-12 0,4 4 0,-6 1 0,6-6 0,-5 6 0,6-13 0,-1 4 0,-4-10 0,5 10 0,-1-10 0,-4 5 0,10-7 0,-9 1 0,8-1 0,-8 1 0,9-1 0,-9 5 0,3-3 0,1 4 0,1-6 0,-1 1 0,5-1 0,-4 0 0,0-4 0,4 3 0,-5-4 0,1 1 0,4 3 0,-4-4 0,0 6 0,3-1 0,-3 1 0,0-1 0,4 0 0,-9 1 0,8-1 0,-8 1 0,9-1 0,-10 1 0,10-1 0,-9-5 0,9 5 0,-5-5 0,1 0 0,4-1 0,-4-5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1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3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24575,'18'0'0,"-5"0"0,4 0 0,-6 0 0,1 0 0,5 0 0,-4 0 0,4 0 0,-5 0 0,-1 0 0,1 0 0,-1 0 0,1 0 0,-1 0 0,1 0 0,-1 0 0,0 0 0,1 0 0,-1 0 0,1 0 0,-1 0 0,1 0 0,-6-5 0,4 3 0,-4-3 0,6 5 0,-1 0 0,1 0 0,-1-5 0,1 4 0,-1-4 0,1 5 0,-1-6 0,0 5 0,1-4 0,-1 5 0,1 0 0,-1 0 0,1 0 0,-1 0 0,0 0 0,1 0 0,-1 0 0,1 0 0,-1 0 0,1 0 0,-1 0 0,1 0 0,-6-5 0,-6 4 0,-1-16 0,-10 15 0,5-15 0,-6 11 0,1-1 0,4-3 0,-3 9 0,3-9 0,-4 3 0,-1-4 0,1 4 0,4-3 0,-3 9 0,9-10 0,-10 5 0,10-6 0,-9 6 0,9-4 0,-10 8 0,10-8 0,-9 9 0,8-10 0,-8 10 0,9-15 0,-4 8 0,10-4 0,1 7 0,6 10 0,-1 1 0,0 0 0,-4 4 0,3-3 0,-9 4 0,9-4 0,-8 3 0,8-9 0,-9 9 0,9-9 0,-8 10 0,8-5 0,-9 5 0,9-4 0,-9 3 0,10-9 0,-10 9 0,9-3 0,-4 4 0,6-4 0,-6 3 0,4-4 0,-8 6 0,8-6 0,-9 4 0,9-9 0,-3 9 0,4-3 0,-5 4 0,-1 1 0,-5-1 0,0 1 0,0-1 0,0 0 0,0 1 0,0-1 0,0 1 0,0-1 0,0 1 0,0-1 0,0 1 0,0-1 0,0 0 0,0 1 0,-5-6 0,4 4 0,-9-3 0,8 4 0,-8-5 0,9 5 0,-9-5 0,8 5 0,-8-4 0,9 3 0,-10-4 0,10 6 0,-4-6 0,5-1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1:59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0 769 24575,'0'11'0,"0"0"0,0 1 0,0-1 0,0 7 0,0-5 0,0 4 0,0 0 0,0 2 0,0 6 0,0 0 0,0 7 0,0-6 0,0 6 0,0-1 0,0 3 0,0 6 0,0-7 0,6 6 0,-4-6 0,9 7 0,-9 1 0,4-8 0,-6 6 0,5-13 0,-3 13 0,3-6 0,-5 0 0,0-1 0,0 0 0,0-6 0,0 13 0,0-13 0,0 6 0,0 0 0,0-6 0,6 6 0,-5 0 0,5-6 0,-6 6 0,5-8 0,-3 1 0,3 0 0,1 0 0,-5 0 0,10 0 0,-10-7 0,10 6 0,-4-6 0,5 0 0,-1-1 0,1-6 0,-1 1 0,0-1 0,1 1 0,-1-1 0,1 1 0,-1-1 0,1 0 0,-1 1 0,1-1 0,-1-4 0,0 3 0,1-4 0,-1 6 0,1-6 0,-1 4 0,1-4 0,-1 1 0,0 3 0,6-4 0,-4 6 0,3-1 0,-4-4 0,-1 3 0,1-4 0,-1 0 0,0 5 0,1-10 0,-1 9 0,1-9 0,-1 9 0,1-3 0,-1-1 0,0-1 0,1 0 0,-1-3 0,1 3 0,-1 0 0,1-4 0,-1 4 0,1 0 0,-1-4 0,0 5 0,1-6 0,-1 5 0,1-4 0,-1 4 0,1 0 0,-1-4 0,0 10 0,1-10 0,-1 4 0,1 0 0,-1-4 0,1 4 0,-1 0 0,1-3 0,-1 3 0,0-5 0,1 0 0,-6 5 0,4-4 0,-3 4 0,4 0 0,1-3 0,-1 8 0,0-9 0,-4 9 0,3-9 0,-4 5 0,6-6 0,-1 0 0,1 0 0,-1 0 0,1 0 0,-1 0 0,0 0 0,1 0 0,-1 0 0,1 0 0,-1 0 0,1 0 0,-1 0 0,0 0 0,1 0 0,-6-6 0,-1 0 0,-5-6 0,0 1 0,0-1 0,0 1 0,0-1 0,0 0 0,0 1 0,0-1 0,0 1 0,0-1 0,0 1 0,0-1 0,0 0 0,0 1 0,-11 4 0,3 2 0,-4-6 0,2 8 0,3-8 0,-4 11 0,-1 0 0,1 0 0,-1 0 0,0 0 0,1-5 0,-1 4 0,1-9 0,-1 8 0,0-8 0,1 9 0,4-10 0,-3 10 0,4-4 0,-6 0 0,1 4 0,-1-5 0,6 1 0,-5 4 0,5-4 0,-6 0 0,1 3 0,-1-3 0,6 0 0,-5 4 0,5-4 0,-6 5 0,6-5 0,-4 3 0,3-3 0,-4 5 0,-1-5 0,1 4 0,-1-10 0,0 10 0,6-9 0,-4 9 0,3-5 0,-4 1 0,-1 4 0,6-9 0,-5 8 0,5-3 0,0 0 0,-5 4 0,10-9 0,-9 8 0,3-8 0,-4 4 0,-1-1 0,6-3 0,-5 9 0,5-10 0,-1 5 0,-3-1 0,9-3 0,-9 9 0,8-9 0,-8 8 0,4-8 0,-6 4 0,0-6 0,1 0 0,-1 1 0,1-1 0,-1 6 0,6-4 0,-5 8 0,5-8 0,0 4 0,-5-1 0,10-3 0,-9 3 0,3-4 0,1-1 0,-4 1 0,8-1 0,-8 6 0,9-5 0,-10 5 0,10-6 0,-4 1 0,0-1 0,4 1 0,-5-1 0,6 0 0,-5 1 0,4-7 0,-9 5 0,8-4 0,-3 5 0,5 1 0,-5-1 0,4-5 0,-4 3 0,5-3 0,0 5 0,0-5 0,0 4 0,0-11 0,0 11 0,0-4 0,0-1 0,0 5 0,0-4 0,0 5 0,0 1 0,0-1 0,0 0 0,0 1 0,0-1 0,0 1 0,0-1 0,0 1 0,0-1 0,-5 0 0,3 1 0,-3-7 0,5 5 0,-5-4 0,4 5 0,-4-5 0,-1 4 0,5-5 0,-4 6 0,5-5 0,-5 4 0,4-5 0,-5 7 0,6-1 0,0-5 0,0 4 0,0-11 0,0 5 0,0 0 0,0-4 0,0 4 0,0-6 0,0 0 0,0 0 0,0 6 0,0 1 0,0 7 0,0-1 0,0 1 0,0-1 0,0 0 0,0 1 0,0-1 0,0 1 0,0-1 0,0 1 0,0-1 0,0 0 0,0 1 0,5 4 0,-3-3 0,8 9 0,-9-9 0,4 3 0,-5-4 0,0-1 0,5 0 0,-3 1 0,8-1 0,-9 1 0,9 4 0,-9-3 0,5 4 0,-1-1 0,-4-3 0,9 9 0,-14-5 0,-2 11 0,-2 2 0,-7-1 0,13 4 0,-8-8 0,4 8 0,-1-14 0,2 3 0,5-11 0,5 0 0,-4 1 0,10 4 0,-10-3 0,4 4 0,0-1 0,-4-3 0,4 4 0,0-6 0,-3 0 0,3 1 0,0-1 0,-4 1 0,9-1 0,-8 1 0,3-1 0,-5 0 0,0 1 0,5-1 0,-4 1 0,4-1 0,0 0 0,-4 1 0,10-1 0,-10-5 0,9 4 0,-9-5 0,9 7 0,-3-7 0,0 5 0,4-10 0,-4 4 0,5 0 0,-6 1 0,5 7 0,-10-1 0,9 0 0,-9 1 0,9 4 0,-8-3 0,-2 9 0,-7-4 0,-4 5 0,-1 0 0,0 0 0,6-11 0,-4 8 0,3-8 0,1 6 0,-4 3 0,8-8 0,-8 9 0,4-10 0,-1 5 0,-3 0 0,9-5 0,-10 5 0,10-6 0,-9 6 0,3-4 0,-4 3 0,-1 1 0,6-5 0,-5 10 0,10-9 0,-4 14 0,5 2 0,0 7 0,0 3 0,0-4 0,0-1 0,0 0 0,0 1 0,0 5 0,0-4 0,-6 11 0,5-6 0,-5 1 0,1 5 0,3-12 0,-9 12 0,5-11 0,-1 10 0,-3-10 0,3 4 0,1 1 0,-5-5 0,5 4 0,0-6 0,0 1 0,1-6 0,4 4 0,-9-3 0,8 4 0,-8-4 0,9 3 0,-4-4 0,0 0 0,3 5 0,-3-5 0,0 0 0,4 4 0,-10-3 0,10 4 0,-9 1 0,9-1 0,-5 1 0,1-1 0,4 0 0,-4 1 0,5-1 0,-5 1 0,3-1 0,-3 1 0,0-1 0,4 1 0,-4-1 0,0-5 0,3 4 0,-3-3 0,5 4 0,0 1 0,0-11 0,0-8 0,5 0 0,-3-9 0,8 15 0,-9-9 0,4 3 0,0 1 0,-4-4 0,10 8 0,-10-8 0,9 9 0,-9-10 0,4 5 0,0 0 0,-3-5 0,8 5 0,-9-6 0,9 6 0,-8-4 0,8 3 0,-9-4 0,9-1 0,-9 0 0,10 1 0,-5-1 0,0 1 0,-1-1 0,0 0 0,2 1 0,-1-1 0,4 6 0,-8-4 0,3 3 0,0 1 0,-4-5 0,9 5 0,-8-6 0,8 1 0,-4-1 0,0 1 0,5-1 0,-5 1 0,0-1 0,4 6 0,-8-5 0,3 5 0,0-1 0,-4-3 0,4-2 0,-5-7 0,0-6 0,0 0 0,0-7 0,6-1 0,2-8 0,5 8 0,-6 1 0,4 7 0,-10 6 0,5 1 0,-6 17 0,0 12 0,0 3 0,0 8 0,0-11 0,0 1 0,0 5 0,0-4 0,-6 11 0,5-12 0,-5 12 0,6-11 0,0 10 0,-5-10 0,4 4 0,-4-5 0,5 5 0,0-4 0,-6 4 0,5-5 0,-4-1 0,5 1 0,0-1 0,0 1 0,0-1 0,0 0 0,0 1 0,-5-1 0,4 1 0,-10-1 0,5 1 0,-1-1 0,-3 1 0,9-1 0,-9 0 0,8 1 0,-8-6 0,9 4 0,-4-3 0,5 4 0,-6 1 0,5-1 0,-4 0 0,0 1 0,4-1 0,-5 1 0,6-1 0,-5-4 0,4 3 0,-4-4 0,5 6 0,0-1 0,-5 0 0,3 1 0,-3-1 0,5 1 0,0-1 0,0 1 0,-5-6 0,4 4 0,-4-4 0,5 6 0,0-1 0,0 1 0,0-1 0,0 1 0,0-1 0,0 1 0,0-1 0,0 0 0,0 1 0,-5-1 0,3 1 0,-3-1 0,0 1 0,4-1 0,-4 0 0,-1-4 0,5 3 0,-4-4 0,5 6 0,0-1 0,0 1 0,0-1 0,0 1 0,0-1 0,0 0 0,0 1 0,0-1 0,0 1 0,0-1 0,0 1 0,0-1 0,0 0 0,0 1 0,0-1 0,0 1 0,0-1 0,0 1 0,0 5 0,0-4 0,0 10 0,0-10 0,0 5 0,0-7 0,0 0 0,0 1 0,0-1 0,0 1 0,0-1 0,0 1 0,0-11 0,0-8 0,-11-7 0,8-9 0,-8 9 0,11-9 0,0 10 0,0-11 0,0 11 0,0-10 0,0 4 0,0 0 0,0-5 0,0 11 0,0-10 0,0 10 0,0-5 0,0 6 0,0-5 0,0 4 0,0-5 0,0 7 0,0-7 0,0 5 0,0-4 0,0 5 0,0-5 0,0 4 0,0-5 0,0 6 0,0 1 0,-5 4 0,4-3 0,-10 9 0,10-9 0,-4 3 0,0 1 0,3-5 0,-8 10 0,9-9 0,-9 3 0,8-4 0,-3-1 0,5 11 0,0 7 0,0 7 0,0 3 0,0 2 0,0-5 0,0 4 0,6 0 0,-5-4 0,5 11 0,-6-11 0,0 10 0,0-10 0,0 10 0,0-10 0,0 10 0,0-10 0,0 11 0,0-11 0,0 10 0,0-10 0,0 4 0,0-5 0,0-1 0,0 1 0,0-1 0,0 0 0,0 1 0,0-1 0,0 1 0,0-1 0,0 1 0,0-1 0,0 0 0,0 1 0,0-1 0,0 1 0,0-1 0,0 1 0,0-1 0,0 1 0,5-1 0,-4 0 0,9 1 0,-9-1 0,10-4 0,-10 3 0,9-9 0,-9 9 0,4-3 0,0-1 0,-3 4 0,8-4 0,-9 6 0,9-1 0,-8 1 0,3-1 0,0 1 0,-4-1 0,4 1 0,0-6 0,-4 4 0,5-4 0,-1 6 0,-4-1 0,4 1 0,0-1 0,-4 1 0,4-1 0,-5 0 0,0 1 0,0-1 0,5-4 0,-3 3 0,3-4 0,-5 6 0,0-1 0,0 1 0,0-1 0,0 0 0,0 1 0,0-1 0,0 1 0,0-1 0,0 1 0,0-1 0,0 0 0,0 1 0,0-1 0,0 1 0,0-1 0,0 1 0,0-1 0,0 1 0,0-1 0,0 0 0,0 1 0,0-1 0,0 1 0,0-1 0,5 1 0,-4-1 0,9 0 0,-3 1 0,-1-1 0,4 1 0,-3-1 0,-1 1 0,-1-1 0,0 1 0,-4-1 0,4 0 0,-10-4 0,-1-2 0,-6-5 0,1 0 0,-1-5 0,1-2 0,-1-4 0,0-1 0,1 1 0,4-1 0,-3 0 0,9 1 0,-4-1 0,0 6 0,3-4 0,-3 3 0,0-4 0,4-1 0,-4 0 0,5 1 0,0-1 0,0 1 0,0-1 0,0 1 0,0-1 0,0 0 0,0 1 0,0-1 0,0 1 0,-12 4 0,10-9 0,-9 2 0,11-5 0,0 2 0,0 5 0,5 0 0,-4 1 0,9 4 0,-4 2 0,6 5 0,-6 5 0,4 2 0,-8 4 0,8 1 0,-4-1 0,1 0 0,3 1 0,-4-1 0,0 1 0,5-1 0,-5 1 0,0-1 0,5 1 0,-10-1 0,9 0 0,-9 1 0,9-1 0,-8 1 0,8-1 0,-9 1 0,9-6 0,-8 4 0,8-4 0,-4 6 0,0-1 0,5-4 0,-10 3 0,9-9 0,-9 9 0,9-8 0,-8 8 0,8-9 0,-9 9 0,9-9 0,-3 10 0,4-5 0,1 5 0,-1-4 0,-5 3 0,5-9 0,-5 9 0,5-8 0,-4 8 0,3-9 0,-9 9 0,9-8 0,-3 8 0,4-9 0,-5 9 0,5-9 0,-5 10 0,5-5 0,1 0 0,-6 4 0,4-8 0,-3 8 0,4-9 0,1 9 0,-1-8 0,-5 8 0,5-9 0,-5 9 0,5-3 0,1-1 0,-6 4 0,4-9 0,-3 10 0,4-5 0,1 0 0,-6 4 0,4-8 0,-9 8 0,9-9 0,-8 9 0,8-8 0,-9 8 0,9-9 0,-8 9 0,8-9 0,-4 10 0,0-5 0,5 0 0,-5 4 0,5-3 0,1 4 0,-1 1 0,1-6 0,-6 4 0,4-9 0,-8 10 0,8-10 0,-9 9 0,9-9 0,-9 4 0,5-5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2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616 394 24575,'-18'0'0,"5"0"0,-4 0 0,5 0 0,1 0 0,-1 0 0,1 0 0,-1 0 0,0 0 0,1 0 0,-1-5 0,1 4 0,-1-4 0,1 5 0,-1 0 0,0 0 0,1 0 0,-1 0 0,6-5 0,-5 3 0,5-3 0,0 0 0,-5 4 0,5-4 0,-6 0 0,1 3 0,4-8 0,-3 9 0,9-10 0,-10 10 0,5-9 0,-6 9 0,6-10 0,-4 10 0,3-4 0,1 0 0,-4 3 0,8-8 0,-8 9 0,4-4 0,-1 0 0,-3 3 0,3-8 0,-4 9 0,4-10 0,-3 10 0,4-9 0,-6 3 0,6-4 0,-5 4 0,10-3 0,-9 9 0,9-9 0,-10 3 0,5-4 0,-1-1 0,-3 5 0,9-3 0,-9 4 0,3-6 0,-4 6 0,4-5 0,-3 10 0,9-9 0,-5 3 0,1 1 0,4-4 0,-4 3 0,0 1 0,3-4 0,-8 8 0,9-8 0,-4 4 0,5-6 0,0 0 0,5 6 0,1 1 0,11 5 0,-4 0 0,5 0 0,-7 5 0,1 1 0,-1 1 0,-5 3 0,5-9 0,-10 9 0,4-3 0,-5 4 0,5 0 0,-4 1 0,9-1 0,-8 1 0,8-1 0,-4-4 0,6 3 0,-1-4 0,1 0 0,-6 5 0,4-10 0,-4 9 0,6-4 0,-1 6 0,1-6 0,-6 4 0,4-8 0,-8 8 0,8-9 0,-4 9 0,6-8 0,-6 8 0,4-9 0,-4 4 0,1 0 0,3-4 0,-4 4 0,6 1 0,-1-5 0,1 4 0,-1 0 0,0-4 0,1 4 0,-1-5 0,1 0 0,-1 0 0,1 5 0,-1-3 0,1 3 0,-1-5 0,0 5 0,-4-4 0,-2 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0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427 379 24575,'-5'-12'0,"3"1"0,-3-1 0,0 1 0,-2-1 0,-4 0 0,4 1 0,-3 4 0,9-3 0,-9 9 0,8-9 0,-8 3 0,4-4 0,-1-1 0,-3 0 0,9 1 0,-10-1 0,10 1 0,-4-7 0,0 5 0,3-4 0,-8 5 0,4 0 0,-1 1 0,-3 4 0,9-3 0,-10 9 0,10-9 0,-9 8 0,3-8 0,-4 9 0,4-10 0,-3 10 0,9-9 0,-9 9 0,3-10 0,-4 10 0,4-9 0,-3 8 0,3-3 0,1 0 0,-4 4 0,8-9 0,-8 8 0,9 2 0,1 7 0,6 4 0,0 0 0,0 1 0,-1-1 0,1 1 0,0 5 0,-1-4 0,1 4 0,-5 1 0,9-5 0,-9 10 0,4-10 0,0 4 0,-3 1 0,3-5 0,0 4 0,-4-6 0,4 1 0,-5-1 0,0 1 0,5-6 0,-3 4 0,3-3 0,0 4 0,-4 1 0,9-6 0,-4 4 0,6-9 0,-6 10 0,4-10 0,-3 9 0,4-9 0,1 9 0,-1-8 0,-5 8 0,5-9 0,-5 4 0,5 0 0,1-3 0,-1 3 0,-4 0 0,-2 1 0,-5 5 0,0 1 0,0-1 0,0 1 0,0-1 0,-5-4 0,-2 3 0,-4-9 0,4 9 0,-3-9 0,9 10 0,-10-10 0,10 9 0,-9-9 0,8 10 0,-8-10 0,9 9 0,-9-9 0,3 9 0,-4-3 0,-1-1 0,6 4 0,-5-8 0,10 8 0,-9-9 0,8 9 0,-8-9 0,9 10 0,-9-10 0,8 9 0,-8-9 0,9 9 0,-10-8 0,5 8 0,-6-4 0,1 6 0,4-1 0,-3-5 0,9 5 0,-9-5 0,3 5 0,-4 1 0,-1-1 0,6 1 0,-5-6 0,5 4 0,-1-3 0,-3-1 0,9 4 0,-10-9 0,10 10 0,-9-10 0,3 9 0,-4-9 0,4 9 0,-3-8 0,9 8 0,-9-9 0,8-1 0,2-6 0,7-1 0,-1-3 0,4 9 0,-4-10 0,1 5 0,3 0 0,-9-5 0,9 5 0,-3-6 0,4 1 0,1 4 0,-6-3 0,4 4 0,-3-6 0,-1 0 0,4 6 0,-9-4 0,10 3 0,-5-4 0,0-1 0,4 0 0,-8 1 0,3-1 0,0 6 0,-4-4 0,9 3 0,-8-4 0,8 4 0,-9-3 0,9 9 0,-9-10 0,10 10 0,-10-9 0,4 3 0,0 1 0,1 1 0,1 0 0,3 3 0,-4-3 0,1 5 0,-2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27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24575,'0'19'0,"0"4"0,0-10 0,0 4 0,0-5 0,0-1 0,0 1 0,0-1 0,6 0 0,-5 1 0,9-1 0,-9 1 0,9-1 0,-8 1 0,8-1 0,-4 0 0,1 1 0,3-6 0,-9 4 0,9-8 0,-9 8 0,10-9 0,-10 9 0,9-8 0,-9 8 0,10-9 0,-10 9 0,9-9 0,-9 10 0,9-10 0,-8 9 0,8-9 0,-4 9 0,6-3 0,-1 4 0,0-4 0,-4 3 0,3-9 0,-4 9 0,6-8 0,-1 8 0,1-9 0,-1 9 0,1-9 0,-1 10 0,0-10 0,1 9 0,-1-9 0,1 9 0,-1-3 0,1-1 0,-1 4 0,0-3 0,1-1 0,-1 4 0,1-3 0,-1-1 0,-4 4 0,3-9 0,-4 9 0,6-3 0,-1-1 0,-5 4 0,5-8 0,-5 8 0,5-9 0,-4 9 0,3-8 0,-9 8 0,9-9 0,-8 9 0,8-9 0,-4 10 0,5-5 0,1 5 0,-1 1 0,1-1 0,-1 1 0,1-6 0,-6 4 0,4-3 0,-3 4 0,4-5 0,0 4 0,1-3 0,-1 4 0,1-4 0,-1 3 0,1-4 0,-1 1 0,0 3 0,1-4 0,-1 0 0,1 5 0,-6-5 0,4 0 0,-3 4 0,4-8 0,1 8 0,-6-4 0,4 1 0,-4 3 0,6-9 0,-6 9 0,4-3 0,-3-1 0,4-1 0,1 0 0,-1-4 0,1 9 0,4-3 0,-3 4 0,3-4 0,-4 3 0,-1-4 0,1 6 0,-1-6 0,0 4 0,1-9 0,-1 10 0,1-5 0,-1 0 0,1 4 0,-1-3 0,1-1 0,-1 4 0,0-8 0,1 8 0,-6-4 0,4 0 0,-3 5 0,4-5 0,1 5 0,-1 1 0,0-6 0,1 4 0,-1-3 0,1 4 0,-1-4 0,1-2 0,-1 0 0,1 1 0,-1 0 0,0 5 0,-4-5 0,3 0 0,-4 4 0,6-8 0,-6-2 0,-1-7 0,-5-4 0,0-1 0,0 0 0,0 1 0,0-1 0,0 1 0,0-1 0,0 1 0,0-1 0,0 0 0,0 1 0,0-1 0,0 1 0,0-1 0,0 1 0,0-1 0,0 0 0,0 1 0,0-1 0,0 1 0,0 9 0,0 9 0,0 5 0,0 5 0,0-6 0,0 1 0,0-1 0,0 1 0,0-1 0,0 1 0,0-1 0,0 0 0,0-4 0,0-2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24575,'-18'0'0,"5"0"0,-5 0 0,7 0 0,-1 0 0,1 0 0,-1 0 0,1 0 0,-1 0 0,0 0 0,1 0 0,-1 0 0,1 0 0,-1 0 0,1 0 0,-1 0 0,0 0 0,6 5 0,-4-3 0,3 3 0,-4 0 0,-1-4 0,1 4 0,4 0 0,-3-4 0,9 10 0,-10-10 0,5 9 0,-1-9 0,2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0 24575,'0'24'0,"0"4"0,0 5 0,0 14 0,0-19 0,-5 11 0,-2-7 0,-1-11 0,-3 9 0,9-17 0,-3 10 0,0-10 0,3 4 0,-3-5 0,5-1 0,-5 1 0,4-1 0,-4 1 0,0-1 0,3 0 0,-8 1 0,4-1 0,-1 1 0,-3-1 0,3 1 0,1-1 0,-4 0 0,8 1 0,-8-1 0,9 1 0,-9-1 0,8 1 0,-3-1 0,0 1 0,4-1 0,-4 0 0,-1 1 0,5-1 0,-4 1 0,0-6 0,4-1 0,-5-5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0 24575,'0'12'0,"0"5"0,0 9 0,0-6 0,0 11 0,-6-6 0,-2 9 0,1-1 0,-10-1 0,14-7 0,-8-1 0,11 1 0,0 0 0,-6 0 0,5-6 0,-5-2 0,6 0 0,0-4 0,0 11 0,-11-11 0,8 5 0,-8-1 0,11-4 0,0 5 0,0-7 0,0 1 0,0-1 0,-5 0 0,4 1 0,-4-1 0,5 1 0,0-1 0,0 1 0,0-1 0,0 0 0,0 1 0,0-1 0,0 1 0,-5-6 0,3 4 0,-3-3 0,5-1 0,0-1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6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24575,'0'17'0,"0"9"0,0 7 0,0 8 0,0 6 0,0-4 0,0 5 0,0-15 0,0 5 0,0-17 0,0 16 0,0-22 0,0 15 0,0-11 0,0 6 0,0-7 0,0 6 0,0-11 0,0 10 0,0-4 0,0 6 0,0-1 0,0 1 0,0 0 0,0 0 0,0 0 0,0-6 0,0 4 0,0-10 0,0 10 0,0-10 0,0 4 0,0-5 0,0-1 0,0 1 0,0-1 0,0-4 0,0-2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1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24575,'17'0'0,"17"0"0,1 0 0,13 0 0,-15 0 0,-1 0 0,0 0 0,-6 0 0,13 0 0,-13 0 0,6 0 0,-7 0 0,6 0 0,-4 0 0,4 0 0,-6 0 0,0 0 0,0 0 0,0 0 0,-1 0 0,1 0 0,0 0 0,0 0 0,0 0 0,-6 0 0,4 0 0,-10 0 0,4 0 0,-5 0 0,-1 0 0,0 0 0,1 0 0,-1 0 0,1 0 0,-1 0 0,1 0 0,-1 0 0,-5 0 0,0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1 666 24575,'24'-25'0,"-5"6"0,-1 2 0,-1-1 0,-4 5 0,10-11 0,-4 5 0,1-5 0,3 4 0,-15 2 0,8 6 0,-9 1 0,4-1 0,1 1 0,-1-1 0,0 1 0,1-1 0,-1 6 0,-4-5 0,3 5 0,-4-6 0,1 1 0,3-1 0,-4 6 0,6-11 0,-1 10 0,-4-11 0,3 6 0,-3-5 0,5 4 0,-5-5 0,3 12 0,-4-4 0,0 3 0,5-4 0,-10-1 0,4 1 0,0-1 0,-4 0 0,9 1 0,-8-1 0,8 1 0,-3-7 0,4 5 0,-4-4 0,3 5 0,-9 0 0,10 1 0,-10-1 0,4 6 0,-5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4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5 609 24575,'-1'-12'0,"-3"-6"0,15-1 0,1 0 0,-4 1 0,9 0 0,-11 5 0,12-10 0,-10 4 0,8-6 0,-9 0 0,5 6 0,1-4 0,-1 4 0,0 0 0,0-5 0,0 5 0,-5 0 0,4-4 0,-4 4 0,5 0 0,-6-5 0,5 5 0,-5 0 0,7-4 0,-2 10 0,-4-5 0,3 7 0,-3-1 0,-1 0 0,4 6 0,-9-4 0,4 3 0,1 1 0,0-4 0,5 8 0,-4-3 0,-2 5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24575,'12'0'0,"5"0"0,2-6 0,0 5 0,-1-16 0,-7 15 0,7-21 0,-5 21 0,10-9 0,-10 5 0,5 0 0,-1 0 0,-4-5 0,4 5 0,-5-1 0,-1-3 0,1 9 0,5-10 0,-4 10 0,4-10 0,-5 10 0,-1-10 0,1 10 0,-1-9 0,1 9 0,-1-10 0,6 4 0,-4-4 0,5 4 0,-7-3 0,1 3 0,-1 1 0,6-5 0,-4 5 0,5-1 0,-2-9 0,-3 14 0,3-14 0,-4 10 0,-1-1 0,1-3 0,-1 9 0,1-10 0,-1 10 0,-5-9 0,5 9 0,-5-5 0,-5 6 0,-2-5 0,-11 4 0,6-9 0,-4 8 0,3-8 0,-4 9 0,-1-9 0,6 3 0,-5 1 0,5-5 0,-1 5 0,-3-6 0,4 1 0,-6 4 0,6-3 0,-5 4 0,10-12 0,-9 5 0,3-10 0,-5 10 0,0-11 0,0 5 0,-1-6 0,1 6 0,0-4 0,0 10 0,0-5 0,5 1 0,-3 9 0,4-8 0,-6 9 0,1 1 0,4-5 0,-3 10 0,9-4 0,-5 5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49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24575,'0'17'0,"0"-4"0,0 10 0,0-4 0,0 0 0,0-2 0,0 1 0,0-5 0,0 10 0,0-4 0,0 0 0,0-2 0,0-5 0,0-1 0,-5-5 0,4 5 0,-4-5 0,5 5 0,0 1 0,0-1 0,-6 1 0,5 5 0,-4-4 0,0 4 0,4 1 0,-10-5 0,4 10 0,1-10 0,-5 4 0,4 1 0,1-5 0,-5 4 0,10 0 0,-9-4 0,3 5 0,-5-1 0,6-4 0,-5 4 0,10-5 0,-10-1 0,10 1 0,-9-1 0,8 0 0,-3 1 0,0-1 0,4 1 0,-4-1 0,5 1 0,-5-6 0,3 4 0,-8-3 0,9 4 0,-4 0 0,-1 1 0,5-1 0,-4 1 0,0-6 0,4 4 0,-5-3 0,1-1 0,4 4 0,-4-4 0,5 1 0,0-2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52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0 24575,'-12'0'0,"0"0"0,11 0 0,7 0 0,7 0 0,4 0 0,-6 0 0,1 0 0,-1 0 0,0 0 0,1 0 0,-1 6 0,1-5 0,-1 4 0,1-5 0,-1 0 0,0 0 0,-9 0 0,-4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2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118 487 24575,'0'11'0,"0"1"0,0 5 0,0-4 0,0 4 0,0-5 0,0-1 0,0 1 0,0-1 0,0 0 0,0 1 0,0-1 0,5-4 0,-4 3 0,4-4 0,0 1 0,-4 3 0,10-9 0,-10 9 0,4-3 0,0-1 0,-4 4 0,4-4 0,0 1 0,-3 3 0,3-4 0,0 1 0,-4 3 0,4-4 0,0 1 0,-3 3 0,8-4 0,-9 6 0,9-1 0,-9 0 0,10 1 0,-5-1 0,0 1 0,4-1 0,-8 7 0,3-6 0,0 6 0,-4-7 0,10 7 0,-10-5 0,5 4 0,-1 0 0,-3-4 0,3 5 0,-5-7 0,0 0 0,0 1 0,0-1 0,0 1 0,5-1 0,-4 1 0,4-1 0,-5 1 0,0-1 0,0 0 0,0 1 0,0-1 0,6 1 0,-5-1 0,4 1 0,-5-1 0,0 0 0,0 1 0,0-1 0,0 1 0,5-6 0,-4 4 0,4-3 0,-5 4 0,5 1 0,-3-1 0,3 0 0,0 1 0,-4-1 0,4 1 0,0-6 0,-3-6 0,3-12 0,-5-1 0,0-11 0,0 5 0,0-6 0,0 0 0,0 0 0,0 0 0,0 0 0,0 6 0,0-4 0,0 4 0,0 0 0,0-4 0,0 9 0,0-3 0,0-1 0,0 5 0,0-4 0,0 5 0,0 1 0,0-1 0,0 1 0,0-1 0,0 0 0,0 1 0,0-1 0,0 1 0,0-1 0,0 1 0,0-1 0,0 0 0,0 1 0,0-1 0,0 1 0,0-1 0,-5 0 0,3 1 0,-8-52 0,4 44 0,-1-43 0,-3 61 0,3-10 0,-4 10 0,-1-9 0,1 8 0,4-8 0,-3 9 0,3-9 0,-4 8 0,-1-8 0,1 9 0,4-10 0,-3 10 0,9-9 0,-10 9 0,10-10 0,-9 10 0,9-9 0,-5 3 0,1 1 0,4-4 0,-4 3 0,5-4 0,-5-1 0,3 0 0,-3-5 0,5 4 0,0-5 0,0 7 0,0-7 0,0 5 0,0-4 0,-5 5 0,4 0 0,-4-5 0,5 4 0,0-5 0,0 7 0,0-1 0,-5 1 0,3-1 0,-3 0 0,5 1 0,0-1 0,-5 6 0,4-4 0,-4 3 0,-1 1 0,5-5 0,-9 5 0,9-6 0,-10 6 0,5-4 0,-1 3 0,-3-4 0,4-1 0,-1 1 0,-3 4 0,9-3 0,-4 3 0,-1 1 0,5-4 0,-4 3 0,0 1 0,4-4 0,-5 3 0,1 1 0,4-5 0,-4 15 0,5 2 0,0 7 0,0 4 0,0-6 0,5 1 0,-4-1 0,9 0 0,-8 7 0,8-5 0,-9 4 0,10 1 0,-10-6 0,10 6 0,-10-1 0,4-4 0,0 5 0,-4-7 0,10 0 0,-10 1 0,4-1 0,-5 1 0,0-1 0,5-5 0,-4 5 0,9-10 0,-3 4 0,4-5 0,1 0 0,-1 0 0,0 0 0,1-5 0,-1 4 0,7-10 0,-5 9 0,10-3 0,-10 5 0,4 0 0,-5 0 0,-1 0 0,1 0 0,-1 0 0,0 0 0,1 0 0,-1 0 0,1 0 0,-1 0 0,1 5 0,-1 1 0,-5 6 0,5-6 0,-10 4 0,4-3 0,0-1 0,-4 4 0,4-3 0,0-1 0,-3 4 0,3-4 0,-5 6 0,-5-6 0,-2-1 0,1 0 0,1 2 0,5 4 0,0 1 0,5-6 0,1-1 0,0 0 0,5 1 0,-5 1 0,0 3 0,-1-4 0,-5 6 0,-5-6 0,-1-1 0,-6-5 0,1 0 0,4-5 0,-3 4 0,4-4 0,-6 5 0,0 0 0,6-6 0,-4 5 0,8-9 0,-8 9 0,9-10 0,-9 10 0,3-9 0,1 3 0,-5 1 0,10-4 0,-9 8 0,9-8 0,-5 4 0,6-6 0,0 0 0,-5 1 0,4-1 0,-4 1 0,0-1 0,3 1 0,-3-1 0,0 0 0,4 1 0,-4-1 0,5 1 0,-5 4 0,3-3 0,-3 4 0,0-1 0,-1 2 0,-1-6 0,-3 8 0,9-13 0,-5 9 0,1 1 0,4-4 0,-9 8 0,8-3 0,-3 5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3:03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24575,'0'27'0,"0"10"0,5-16 0,2 10 0,5-6 0,-5 0 0,4 0 0,-4 0 0,5-6 0,0 4 0,0-4 0,-5 0 0,4 4 0,-9-10 0,8 4 0,-8-5 0,8-1 0,-9 1 0,9-1 0,-9 0 0,10 1 0,-10-1 0,9 1 0,-9-1 0,4 1 0,0-1 0,-3 0 0,8 1 0,-9-1 0,4 1 0,0-1 0,2 1 0,-1-1 0,4 1 0,-9-1 0,10-5 0,-10 5 0,9-10 0,-9 9 0,10-9 0,-10 9 0,9-8 0,-9 8 0,9-9 0,-8 9 0,3-3 0,0-1 0,-4-1 0,4-5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22:3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24575,'19'0'0,"5"0"0,-11 0 0,10 0 0,-10 0 0,10 0 0,-4 0 0,0 0 0,4 0 0,-10 0 0,10 0 0,-4 0 0,0 0 0,4 0 0,-10 0 0,5 0 0,-1 0 0,-4 0 0,4 6 0,-5-5 0,5 4 0,-4 0 0,5-4 0,-7 4 0,0-5 0,1 0 0,-1 0 0,1 5 0,-1-3 0,1 3 0,-1-5 0,1 0 0,-1 0 0,0 5 0,1-4 0,-1 4 0,1-5 0,-1 0 0,1 0 0,-1 5 0,0-3 0,1 3 0,-1-5 0,1 0 0,-6 5 0,4-4 0,-8 4 0,3-5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24575,'0'12'0,"0"6"0,0 3 0,0-1 0,0 5 0,0-5 0,0 7 0,0 7 0,0-5 0,0-2 0,0-2 0,0-4 0,0-1 0,0 5 0,0-11 0,0 11 0,0-11 0,5 4 0,-3-5 0,3-1 0,-5 0 0,0 1 0,0-1 0,6 0 0,-5 0 0,5 1 0,-6-1 0,0 0 0,0 1 0,0-1 0,5-5 0,-4 4 0,5-5 0,-6 7 0,0-1 0,0 0 0,5 1 0,-3-1 0,3 0 0,-5 0 0,6 1 0,0-6 0,7-2 0,-1-5 0,0 0 0,1 0 0,-1 0 0,0 0 0,0 0 0,1 0 0,-1 0 0,0 0 0,1 0 0,-1 0 0,0 0 0,0 0 0,1 0 0,-1 0 0,7 0 0,-5 0 0,4 0 0,1 0 0,-5 0 0,5 0 0,-7 0 0,6 0 0,-4 0 0,5 0 0,-7 0 0,1 0 0,-1 0 0,0 0 0,1 0 0,-1 0 0,0 0 0,0 0 0,1 0 0,-1 0 0,0 0 0,6 0 0,-4 0 0,3 0 0,2 0 0,-5 0 0,11 0 0,-5-6 0,1 5 0,4-5 0,-11 6 0,11-6 0,-12 4 0,13-4 0,-13 6 0,6 0 0,-7 0 0,7 0 0,-5-5 0,10 3 0,-10-3 0,4 5 0,-6 0 0,0 0 0,0 0 0,1 0 0,-1 0 0,0 0 0,1 0 0,-1 0 0,0 0 0,0 0 0,1 0 0,-1 0 0,0 0 0,-5-12 0,-1 3 0,-6-10 0,0 7 0,0-7 0,0 5 0,0-11 0,0 11 0,0-11 0,0 11 0,0-5 0,0 0 0,0 5 0,0-5 0,0 7 0,0-1 0,0-6 0,0 5 0,0-4 0,0 5 0,0 1 0,0-1 0,0 1 0,0-7 0,0 5 0,0-5 0,0 7 0,0-1 0,0 1 0,0-1 0,0 1 0,0-1 0,0 1 0,0 0 0,0-1 0,0 1 0,0-1 0,0 1 0,0-1 0,0 1 0,0 0 0,-6-1 0,5 1 0,-5-1 0,1 6 0,3-4 0,-3 4 0,-1 0 0,5-4 0,-10 4 0,9-5 0,-9 5 0,10-4 0,-10 4 0,4-5 0,-5-1 0,-1 6 0,1 2 0,-1 5 0,1 0 0,-1 0 0,1 0 0,-1 0 0,1 0 0,0 0 0,-1 0 0,1 0 0,-1 0 0,1 0 0,-1 0 0,1 0 0,-1 0 0,1 0 0,5-6 0,-10 5 0,8-5 0,-10 6 0,7 0 0,-1 0 0,1 0 0,-7 0 0,5 0 0,-5 0 0,1 0 0,4 0 0,-5 0 0,6 0 0,1 0 0,-1 0 0,1 0 0,-1 0 0,1 0 0,0 0 0,-1 0 0,1 0 0,-1 0 0,1 0 0,-6 0 0,4 0 0,-4 0 0,6 0 0,-1 0 0,1 0 0,-1 0 0,1 0 0,-1 0 0,1 0 0,0 0 0,-1 0 0,1 0 0,-1 0 0,1 0 0,-1 0 0,1 0 0,0 0 0,-1 0 0,1 0 0,-1 0 0,1 0 0,-1 0 0,1 0 0,-1 0 0,-5 0 0,9 6 0,-3 1 0,0 0 0,4 3 0,-11-8 0,7 3 0,-1-5 0,6 0 0,2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1 24575,'0'18'0,"0"3"0,0 5 0,0 1 0,-6 0 0,5-1 0,-5 1 0,6-7 0,-6 5 0,4-5 0,-9 1 0,9-3 0,-3 1 0,-1-5 0,5 5 0,-5-7 0,1 0 0,3 1 0,-3-1 0,5 0 0,0 0 0,-6 1 0,5-1 0,-5 0 0,1 1 0,3-1 0,-3 0 0,-1 0 0,5 1 0,-5-1 0,1-5 0,4 4 0,-5-4 0,1 5 0,3 0 0,-9 0 0,10 1 0,-10-1 0,9 0 0,-3 1 0,-1-1 0,5 0 0,-10 1 0,9-1 0,-9 0 0,10 0 0,-10 1 0,9-1 0,-3 0 0,-1 1 0,5-1 0,-10 0 0,10 0 0,-5 1 0,6-1 0,0 0 0,0 1 0,-5-7 0,3 5 0,-3-4 0,5 5 0,-6 1 0,5-1 0,-5 0 0,1 1 0,3-1 0,-9 0 0,10 0 0,-10 1 0,9-1 0,-3 0 0,-1-5 0,5 4 0,-5-4 0,12 0 0,7-2 0,7-5 0,1 0 0,4 0 0,-5 0 0,7 0 0,-1 0 0,1 0 0,0 0 0,-1 0 0,1 0 0,0 0 0,-7 0 0,5 0 0,-5 0 0,0 0 0,-1 0 0,0 0 0,-5 0 0,4 0 0,-5 0 0,5 0 0,-4 0 0,5 0 0,-7 0 0,0 0 0,7 0 0,-5 0 0,5 0 0,-1 0 0,-4 0 0,5 0 0,0 0 0,-5 0 0,4 0 0,1 0 0,-5 0 0,4 0 0,-5 0 0,-1 0 0,0 0 0,1-5 0,4 3 0,-3-3 0,4 5 0,-6-6 0,0 5 0,1-5 0,-1 1 0,0 3 0,1-3 0,-1-1 0,0 5 0,0-5 0,1 6 0,-1 0 0,-5-5 0,-2-2 0,-5-5 0,0-1 0,-6-6 0,-1 5 0,-6-11 0,-6 11 0,4-12 0,-10 5 0,10 1 0,-10-5 0,10 4 0,-10 0 0,10-4 0,-4 4 0,-1 0 0,6 2 0,-5 7 0,6-7 0,-6 10 0,5-8 0,-5 10 0,12-6 0,-4 7 0,4-6 0,-5 6 0,-1-1 0,6-4 0,-4 4 0,4 0 0,-5-4 0,-1 4 0,1-6 0,-7 6 0,5-4 0,-5 4 0,7-5 0,-1 0 0,1-1 0,5 1 0,-4-1 0,-1 1 0,-2-1 0,1 1 0,2 5 0,10-4 0,-10 4 0,9-5 0,-9 5 0,10-4 0,-5 4 0,1 0 0,4-4 0,-5 4 0,6-6 0,0 1 0,0 0 0,-6-1 0,5 1 0,-4-1 0,-1 1 0,17 5 0,-2 1 0,6 6 0,-4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3:38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51 24575,'0'19'0,"0"1"0,0 7 0,0 7 0,0-12 0,0 4 0,0 0 0,0-4 0,-6 6 0,-1 4 0,0-10 0,-6 12 0,6-7 0,-7 0 0,0 7 0,1-6 0,5 6 0,-4-7 0,5-7 0,-1 5 0,3-11 0,-1 5 0,5-7 0,-5 0 0,6 1 0,0-1 0,-5 0 0,3 0 0,-9 1 0,10-1 0,-10 0 0,4 1 0,0-1 0,-4 0 0,4 0 0,0 1 0,-4-1 0,4 0 0,0 1 0,-4-1 0,4 0 0,0 1 0,-4-1 0,10 0 0,-10 0 0,4 1 0,0-1 0,2 0 0,-1-5 0,5 4 0,1-10 0,13 5 0,1-6 0,4 0 0,1 0 0,-5 0 0,5 0 0,-1 0 0,3 0 0,-1 0 0,5 0 0,-5 0 0,7 0 0,-1 0 0,1 0 0,0 0 0,-1 0 0,1 0 0,7 0 0,-5 0 0,5 0 0,0 0 0,-6 0 0,25 0 0,-21 0 0,21 0 0,-24 0 0,5 0 0,-8 0 0,1 0 0,0 0 0,-7 0 0,5 0 0,-5 0 0,1 0 0,-3 5 0,1-3 0,-5 3 0,4-5 0,0 0 0,-4 0 0,4 0 0,-6 0 0,0 0 0,0 0 0,1 0 0,-1 0 0,0 0 0,1 0 0,-1 0 0,0 0 0,0 0 0,1 0 0,-1 0 0,-11-5 0,-2-2 0,-12-6 0,-5-6 0,4 5 0,-12-11 0,12 5 0,-11-1 0,3-12 0,1 17 0,-5-17 0,6 13 0,-2-14 0,-3 5 0,3-5 0,-4 7 0,5 0 0,-5 6 0,12-4 0,-6 4 0,1 0 0,4 2 0,-4 0 0,6 5 0,0-5 0,1 7 0,0-1 0,-1 1 0,1-1 0,5 1 0,-4 0 0,3-7 0,1 5 0,-4-5 0,4 1 0,0 4 0,-4-4 0,10 6 0,-10-1 0,9 1 0,-9-1 0,10 1 0,-10 5 0,4-4 0,0 4 0,-4-5 0,9-1 0,-9 6 0,4-4 0,-5 4 0,5-5 0,-4-1 0,-1-5 0,-2 5 0,-4 0 0,5 2 0,6 4 0,-4 0 0,10-4 0,-10 10 0,10-10 0,-11 9 0,-1-3 0,-1 5 0,-5 0 0,7 0 0,-1 0 0,7 0 0,0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19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2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4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5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2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757 35 24575,'-16'0'0,"3"0"0,-16 0 0,15 0 0,-22 0 0,10 0 0,-7 0 0,-4 0 0,12 0 0,-12 0 0,11 0 0,-5 0 0,8 0 0,-1 0 0,5 0 0,3 0 0,4 0 0,1 0 0,0 0 0,0 0 0,0 0 0,0 0 0,0 0 0,0 0 0,0 0 0,-1 0 0,1 0 0,0 0 0,0 0 0,0 0 0,0 0 0,-6 0 0,5 0 0,-5-5 0,0 4 0,4-4 0,-9 5 0,9 0 0,-9-5 0,9 3 0,-4-3 0,11 0 0,-4 4 0,9-4 0,-4 5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0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24575,'0'24'0,"0"-6"0,0 4 0,0-4 0,0 0 0,0 5 0,0-11 0,0 10 0,0-9 0,0 4 0,0-1 0,0-3 0,0 3 0,0-5 0,0 0 0,0 0 0,0 0 0,0 0 0,0 0 0,0 0 0,0 0 0,0 0 0,0 0 0,0-5 0,0-1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4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5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6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3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6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7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4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3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5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621 1 24575,'0'11'0,"0"5"0,0-3 0,-5 9 0,-2-4 0,-5 0 0,0 11 0,1-15 0,-2 15 0,-4-10 0,9 4 0,-13-4 0,18 3 0,-18-3 0,8 5 0,0-1 0,-9 1 0,15-6 0,-17 11 0,11-9 0,-10 11 0,10-13 0,-11 11 0,12-15 0,-6 15 0,1-11 0,3 6 0,-3-1 0,0 1 0,3 0 0,-8 0 0,8 0 0,-8-6 0,8 5 0,-3-5 0,5 6 0,0 0 0,0-6 0,0 4 0,1-4 0,-1 1 0,0 3 0,1-4 0,4 0 0,-3-1 0,3-1 0,1-3 0,-5 4 0,10-6 0,-4 0 0,5-5 0,0-1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7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24575,'0'17'0,"0"-5"0,0 17 0,0-9 0,0 10 0,0 1 0,0-12 0,0 10 0,0-11 0,0 13 0,0-11 0,0 9 0,0-11 0,0 0 0,0 4 0,0-4 0,0 0 0,0 5 0,0-5 0,0 6 0,-5-11 0,4 8 0,-4-13 0,0 8 0,4-5 0,-4 0 0,-6 1 0,8-1 0,-7 0 0,10 0 0,-5 0 0,4 0 0,-4 0 0,0 0 0,4 0 0,-9 0 0,4 0 0,-6 0 0,6 0 0,-4 0 0,9 0 0,-9 0 0,9 0 0,-9 0 0,4 0 0,0 0 0,-4 0 0,4 0 0,-5 0 0,4 0 0,-2 0 0,2 0 0,1 0 0,-4 0 0,4 0 0,0 0 0,-4 0 0,4 0 0,-5 0 0,0 0 0,5-1 0,1-3 0,5-3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8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764 1 24575,'-6'24'0,"-7"13"0,-13-8 0,4 15 0,-14-17 0,20 4 0,-21 1 0,17-11 0,-7 9 0,5-11 0,3-1 0,-5 5 0,0-10 0,0 4 0,0-5 0,0 0 0,0 0 0,0 0 0,6-1 0,-4 1 0,3 0 0,1-1 0,-4 1 0,9-6 0,-9 5 0,9-5 0,-4 5 0,6-5 0,-6 4 0,5-8 0,-5 8 0,0-4 0,5 1 0,-5-2 0,0 0 0,4-3 0,-3 3 0,4 0 0,1-4 0,0 4 0,10 0 0,-3-4 0,9 4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0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754 250 24575,'-24'0'0,"6"0"0,-5 0 0,-2 0 0,0-5 0,-6-2 0,7 1 0,0-5 0,0 10 0,1-10 0,-1 9 0,0-8 0,0 8 0,5-8 0,-3 9 0,9-4 0,-3 0 0,-1 4 0,4-9 0,-4 9 0,6-9 0,0 9 0,-6-10 0,5 10 0,-5-9 0,6 8 0,0-7 0,0 7 0,0-8 0,-1 4 0,1-5 0,0 5 0,0-4 0,0 4 0,0 0 0,0-4 0,0 9 0,0-9 0,-1 9 0,1-4 0,0 0 0,0 3 0,-5-7 0,4 7 0,-4-3 0,9 0 0,-2 4 0,7-4 0,-3 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3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6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24575,'16'0'0,"3"0"0,-1 0 0,4 0 0,-10 0 0,11 0 0,-11 0 0,11 0 0,-5 0 0,0 0 0,-1 0 0,-7 0 0,1 0 0,0 0 0,6 0 0,-4 0 0,3 0 0,-5 0 0,0 0 0,0 0 0,0 0 0,6 0 0,-5 0 0,5 0 0,0 0 0,-5 0 0,5 0 0,-6 0 0,5 0 0,-3 0 0,3 0 0,1 0 0,-4-5 0,3 4 0,-5-9 0,0 8 0,0-7 0,0 7 0,6-3 0,-5 0 0,5 4 0,-6-9 0,0 9 0,0-9 0,0 9 0,0-9 0,0 9 0,-5-4 0,-1 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1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1 718 24575,'5'-24'0,"10"-18"0,5-1 0,23-20 0,-6 6 0,14-3 0,-16 10 0,7-12 0,-9 31 0,2-22 0,-3 20 0,-7 1 0,-1 2 0,0 11 0,-5-4 0,-3 10 0,-4-3 0,-1 5 0,-5-1 0,4 6 0,-9-4 0,9 9 0,-9-9 0,9 9 0,-9-9 0,9 9 0,-4-4 0,0 5 0,-1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235 380 24575,'19'-11'0,"3"3"0,-9-14 0,10 3 0,-10-5 0,10 11 0,-10-9 0,9 9 0,-14-5 0,8 1 0,-10 6 0,5 0 0,0-6 0,0 9 0,-4-7 0,2 9 0,-7-5 0,7-1 0,-7 1 0,3 0 0,-1 0 0,3 0 0,-1 0 0,3 0 0,-7 0 0,7 0 0,-7-1 0,7 1 0,-12 5 0,1 1 0,-9 5 0,0 0 0,0 0 0,0 0 0,-6 0 0,5 0 0,-11 0 0,5 0 0,0 0 0,-5 0 0,10 0 0,-9 0 0,9 0 0,-9 0 0,9 0 0,-3 0 0,4 0 0,1 0 0,0 0 0,0 0 0,0 0 0,0 0 0,0 0 0,0 0 0,0 0 0,-1 0 0,1 0 0,0 0 0,0 0 0,0 0 0,0 0 0,0 0 0,-6 0 0,4 0 0,-3 0 0,4 0 0,1 0 0,0 0 0,5 0 0,1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24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24575,'0'11'0,"0"0"0,0 6 0,0-5 0,0 5 0,5-6 0,1-5 0,5 4 0,0-4 0,0 5 0,0 0 0,0 0 0,0 0 0,0 0 0,0 0 0,0-5 0,-5 3 0,4-7 0,-9 7 0,9-7 0,-9 7 0,9-7 0,-9 7 0,8-3 0,-2 5 0,-1 0 0,3-5 0,-7 4 0,7-4 0,-2 0 0,-1 4 0,3-4 0,-7 5 0,2 0 0,1-5 0,-3 4 0,2-4 0,-4 5 0,5 0 0,-3 0 0,2 0 0,-4 0 0,0 0 0,5-5 0,-3-1 0,2-5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5:5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0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24575,'0'18'0,"0"-2"0,0-5 0,0 0 0,0 0 0,0 0 0,0 0 0,5 0 0,-4 0 0,4 0 0,-5 0 0,0 0 0,0 0 0,0 0 0,0 0 0,0 0 0,0 0 0,0 0 0,0 0 0,0 0 0,0 0 0,0 0 0,5 0 0,-4 0 0,9-5 0,-9 4 0,4-4 0,-5 5 0,5-5 0,-4 4 0,4-4 0,0 0 0,-4-1 0,4-5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0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24575,'11'0'0,"0"0"0,0 0 0,0-5 0,0 4 0,0-9 0,0 9 0,0-9 0,0 9 0,0-4 0,0 0 0,0 4 0,-5-9 0,4 8 0,-9-7 0,9 7 0,-9-7 0,8 7 0,-2-8 0,4 9 0,0-9 0,0 9 0,-5-9 0,3 9 0,-7-4 0,2 5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1 24575,'11'6'0,"0"4"0,0-4 0,0 5 0,0 0 0,0-5 0,0 4 0,-5-4 0,3 5 0,-3 0 0,5 0 0,0 0 0,0 0 0,1 5 0,-6-3 0,4 4 0,-3-1 0,-1-3 0,4 3 0,-9 1 0,9-5 0,-4 5 0,0 0 0,4-5 0,-9 5 0,4-6 0,-5 0 0,5 0 0,-4 0 0,4 0 0,-5 5 0,0-3 0,0 3 0,0-5 0,0 0 0,0 6 0,0-4 0,0 9 0,0 1 0,0 2 0,0 4 0,0-6 0,0 1 0,0 0 0,-5 0 0,-2 0 0,-5 6 0,-1-4 0,1 4 0,0-6 0,0 0 0,0-6 0,0 4 0,1-4 0,-1 6 0,5-6 0,-4 5 0,5-11 0,-6 10 0,1-9 0,-1 14 0,6-13 0,-5 13 0,5-15 0,-1 11 0,-3-11 0,9 10 0,-9-9 0,4 9 0,-1-9 0,-3 9 0,3-10 0,-5 11 0,6-11 0,-5 11 0,5-11 0,-6 10 0,1-9 0,-1 9 0,0-4 0,1 0 0,-1 5 0,1-11 0,-1 11 0,0 0 0,1-4 0,-1 8 0,1-14 0,0 3 0,0-5 0,-1 0 0,6 0 0,-4 6 0,4-5 0,-1 5 0,-3-6 0,4 0 0,0 0 0,-4-5 0,9 4 0,-9-4 0,4 5 0,0 0 0,-4 0 0,4 0 0,-1 0 0,-3 0 0,9 0 0,-14 5 0,8-4 0,-4 9 0,1-8 0,4 3 0,0-5 0,-5 6 0,5-4 0,-5 3 0,-1-5 0,1 0 0,5 0 0,-4 0 0,9 0 0,-9 0 0,4 0 0,0 0 0,-4 0 0,9 0 0,-9-5 0,9 4 0,-4-9 0,5 4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3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 24575,'0'11'0,"0"0"0,0 5 0,0-3 0,0 3 0,0-5 0,0 0 0,0 0 0,0 0 0,0 0 0,-11 1 0,8-1 0,-7 0 0,10 0 0,0 0 0,0 0 0,0 0 0,0 0 0,0 0 0,0 0 0,0 0 0,0 0 0,0 0 0,0 0 0,0 0 0,0 0 0,0 0 0,0 0 0,0 0 0,0 0 0,0 0 0,0 0 0,5-5 0,1-1 0,10-5 0,-3 0 0,9 0 0,-4 0 0,6 0 0,0 0 0,0 0 0,-6 0 0,4 0 0,-4 0 0,1 0 0,-3 0 0,-5-5 0,0 4 0,0-4 0,0 5 0,0 0 0,0 0 0,-5-5 0,4 3 0,-4-2 0,5 4 0,-5-5 0,4 3 0,-4-3 0,0 0 0,4 4 0,-4-4 0,0 0 0,-1 4 0,-5-4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46:43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751 0 24575,'-5'11'0,"-1"0"0,-6 0 0,1 0 0,0 0 0,0 0 0,-6 1 0,5-1 0,-5 0 0,6 0 0,-6 1 0,4-6 0,-3 4 0,-1-9 0,4 9 0,-4-9 0,6 4 0,-5 0 0,3-3 0,-4 8 0,0-9 0,5 9 0,-5-9 0,6 4 0,0 0 0,-6-4 0,4 9 0,-3-9 0,5 4 0,-1 0 0,1 1 0,0 0 0,0-1 0,0 0 0,0-4 0,0 4 0,0 0 0,0-4 0,-1 4 0,1-5 0,0 5 0,0-4 0,0 4 0,5 0 0,-4-4 0,4 4 0,-5-5 0,9 0 0,9 0 0,6 0 0,9 0 0,-10 0 0,11 0 0,-11 0 0,11 0 0,-11 0 0,10 0 0,-9 0 0,3 0 0,-5 0 0,0 0 0,6 0 0,-5 0 0,5 0 0,-6 0 0,0 0 0,0 0 0,0 0 0,0 0 0,0 0 0,0 0 0,0 0 0,0 0 0,0 0 0,0 0 0,0 0 0,0 0 0,-5-5 0,4 4 0,-4-9 0,5 4 0,0-6 0,0 1 0,0 0 0,0 0 0,-5 0 0,4 0 0,-9 0 0,9 5 0,-9-4 0,9 4 0,-9-6 0,9 6 0,-9-4 0,9 9 0,-9-9 0,9 4 0,-4 0 0,0-4 0,4 9 0,-9-9 0,8 9 0,-7-9 0,7 9 0,-7-9 0,7 8 0,-7-7 0,7 7 0,-12-3 0,-4 10 0,0 1 0,-8 0 0,9-1 0,0 0 0,-4-4 0,4 9 0,-5-9 0,0 4 0,0 0 0,-1-4 0,1 9 0,0-9 0,5 9 0,-4-9 0,4 4 0,0 0 0,-4-4 0,4 4 0,0 0 0,-4-4 0,3 9 0,-4-9 0,0 9 0,0-9 0,0 4 0,0-5 0,0 0 0,5 5 0,-4-4 0,4 4 0,-6-5 0,1 5 0,0-4 0,0 4 0,0-5 0,0 5 0,0-4 0,0 4 0,0-5 0,-1 5 0,1-4 0,0 4 0,5 0 0,-4-4 0,4 4 0,-5 0 0,0-4 0,0 4 0,0-5 0,-1 5 0,1-4 0,0 4 0,0-5 0,0 0 0,0 0 0,0 5 0,0-4 0,0 4 0,-1-5 0,6 5 0,-4-4 0,4 4 0,-5-5 0,5 5 0,-4-4 0,4 9 0,-5-9 0,0 4 0,0-5 0,-1 0 0,6 5 0,-4-4 0,4 4 0,0 0 0,-4-4 0,9 9 0,-9-9 0,4 4 0,0 0 0,6-4 0,6 4 0,5-5 0,5 0 0,-3 0 0,3 0 0,-5 0 0,0 0 0,0 0 0,0 0 0,0 0 0,0 0 0,0 0 0,0 0 0,0 0 0,0 0 0,0 0 0,0 0 0,0 0 0,0 0 0,0 0 0,0 0 0,0 0 0,0 0 0,0 0 0,0 0 0,0 0 0,0 0 0,0 0 0,0 0 0,0 0 0,0 0 0,0 0 0,0 0 0,0-5 0,0-1 0,0 0 0,-5-4 0,4 8 0,-9-7 0,9 2 0,-4 1 0,0-4 0,4 9 0,-9-9 0,9 9 0,-9-9 0,9 9 0,-9-9 0,9 9 0,-9-9 0,9 9 0,-4-9 0,5 9 0,-10-4 0,-7 10 0,-7-4 0,-3 8 0,5-7 0,5 7 0,-4-7 0,4 3 0,0-1 0,-4-2 0,4 3 0,-5-5 0,-1 4 0,1-2 0,0 3 0,5-1 0,-4-2 0,4 3 0,-5-5 0,5 4 0,-4-2 0,4 2 0,-5-4 0,-1 0 0,1 0 0,0 0 0,0 0 0,0 0 0,0 0 0,0 0 0,0 0 0,0 0 0,-1 0 0,1 0 0,0 0 0,5-4 0,1-3 0,5-4 0,0 0 0,0 0 0,5 0 0,-4-6 0,4 5 0,0-5 0,-4 6 0,4 0 0,-5-6 0,5 4 0,-4-4 0,4 6 0,-5 0 0,0 0 0,0 0 0,0 0 0,0 0 0,5 0 0,-4-1 0,4 1 0,-5 10 0,0 7 0,-5 6 0,4 4 0,-9-5 0,9 0 0,-9 0 0,9 0 0,-9 0 0,4 0 0,-1 0 0,-3 0 0,9 0 0,-9 0 0,4-5 0,0 4 0,-4-4 0,9 5 0,-9-5 0,4 4 0,0-4 0,-4 0 0,9 4 0,-4-4 0,5 5 0,-5 0 0,3 0 0,-7 0 0,7 0 0,-8-5 0,9 4 0,-9-4 0,4 5 0,0 0 0,-4-5 0,9 4 0,-9-9 0,9 8 0,-9-7 0,9 7 0,-9-7 0,13 3 0,-1-1 0,9 3 0,0 4 0,0-5 0,-5 3 0,3-7 0,-2 7 0,3-7 0,1 7 0,0-7 0,0 7 0,0-7 0,-4 7 0,2-7 0,-8 7 0,9-7 0,-9 7 0,9-8 0,-9 9 0,9-9 0,-9 4 0,4-5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 24575,'0'19'0,"0"1"0,0 1 0,0 11 0,0-10 0,0 12 0,0-13 0,0 4 0,0-5 0,0 0 0,0 5 0,0-11 0,0 5 0,0-7 0,0 0 0,0 7 0,0-5 0,0 5 0,0-7 0,0 0 0,0 0 0,0 1 0,0-1 0,0 0 0,0 1 0,0-1 0,0 0 0,0 0 0,0 1 0,0-1 0,5-5 0,-4 4 0,5-4 0,-6 5 0,0 0 0,0 1 0,0-1 0,5-5 0,2-2 0,5-5 0,1 0 0,-1 0 0,0 6 0,1-5 0,-1 4 0,0-5 0,1 0 0,-1 0 0,0 0 0,0 0 0,7 0 0,-5 0 0,5 0 0,-1 0 0,-4 0 0,5 0 0,0 0 0,-6 0 0,6 0 0,-7 0 0,7 0 0,-5 0 0,5 0 0,-1 0 0,-4 0 0,5 0 0,-7 0 0,7 0 0,-5 0 0,4 0 0,1 0 0,-5 0 0,10 0 0,-4 0 0,0 0 0,-2 0 0,1 0 0,-5 0 0,4 0 0,1 0 0,-5 0 0,11 0 0,-11 0 0,5 0 0,-1 0 0,-4 0 0,5 0 0,0 0 0,-6 0 0,6 0 0,-1 0 0,-4 0 0,3 0 0,-4 0 0,-1 0 0,0 0 0,0 0 0,1 0 0,-1 0 0,0 0 0,1 0 0,-1 0 0,-5-5 0,-2-2 0,-5-12 0,-5 5 0,3-11 0,-3 11 0,5-11 0,0 11 0,0-12 0,0 12 0,0-11 0,0 11 0,-6-5 0,5 0 0,-5 5 0,6-4 0,0 5 0,0 1 0,0-1 0,0 1 0,0-1 0,0 1 0,0 0 0,0-1 0,0 1 0,0-1 0,0 1 0,0-1 0,0 1 0,0-1 0,0 1 0,0 0 0,-5-1 0,3 1 0,-3-1 0,5 1 0,-6-1 0,5-5 0,-5 4 0,6-12 0,0 12 0,-6-11 0,5 11 0,-5-5 0,6 0 0,0 5 0,0-4 0,-6 5 0,5 1 0,-5-1 0,-5 6 0,2 2 0,-10 5 0,7 0 0,-1 0 0,-5 0 0,4 5 0,-12-3 0,6 3 0,-7 1 0,7-5 0,-6 5 0,6 0 0,0-4 0,-6 4 0,12-6 0,-11 0 0,11 0 0,-5 0 0,7 0 0,-1 0 0,1 0 0,-7 0 0,5 0 0,-5 0 0,0 0 0,-6 0 0,3 0 0,-3 0 0,7 0 0,4 0 0,-12 0 0,12 0 0,-5 0 0,7 0 0,0 0 0,-1 0 0,1 0 0,-1 0 0,1 0 0,-1 0 0,1 0 0,0 0 0,-1 0 0,1 0 0,-1 0 0,6 5 0,-4-3 0,4 3 0,-5-5 0,5 5 0,-4-3 0,4 3 0,-5 1 0,-1-5 0,1 10 0,-1-10 0,1 5 0,-1-6 0,1 0 0,-1 0 0,7 0 0,0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4:35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0 24575,'0'34'0,"-7"2"0,-7 8 0,-2-1 0,-11-13 0,12 10 0,-12-10 0,11 13 0,-4-7 0,-1 5 0,6-12 0,-6 5 0,7 0 0,-5-6 0,4 0 0,-4-3 0,6-5 0,0 0 0,0-1 0,0 0 0,0-5 0,0 4 0,6-5 0,-4-1 0,10 0 0,-10 0 0,4 1 0,0-1 0,-4-5 0,15-2 0,-3-5 0,18 0 0,-5 0 0,18 0 0,-9 0 0,18-6 0,-13 4 0,14-4 0,-6-1 0,0 6 0,5-6 0,-13 7 0,14 0 0,-14 0 0,6 0 0,-7-6 0,0 5 0,-1-5 0,-5 6 0,4 0 0,-5 0 0,0 0 0,11 0 0,-16 0 0,16 0 0,-18 0 0,6 0 0,-7 0 0,1 0 0,-1 0 0,0 0 0,1 0 0,-1 0 0,0 0 0,0 0 0,1 0 0,-6-12 0,-2 3 0,-5-9 0,-6 5 0,0 1 0,-7-7 0,0 5 0,6-5 0,-5 0 0,5 5 0,-6-5 0,1 7 0,-7-7 0,5 5 0,-5-5 0,7 7 0,-1-1 0,0-5 0,1 4 0,-1-5 0,6 6 0,-4 6 0,10-4 0,-10 4 0,4-5 0,0-1 0,-4 7 0,9-5 0,-9 4 0,4-6 0,0 1 0,-4-1 0,4 1 0,1-1 0,0 1 0,0 5 0,5-4 0,-10 4 0,10-5 0,-10-1 0,9 1 0,-9 5 0,10-4 0,-5 4 0,6-6 0,0 1 0,0 0 0,0-1 0,-12 0 0,9 1 0,-9 4 0,12 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7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24575,'0'16'0,"0"5"0,0 1 0,0 5 0,0-4 0,4 2 0,1-7 0,4 13 0,-4-12 0,3 7 0,-8-9 0,8-1 0,-7-3 0,6 2 0,-3-6 0,1 2 0,-2 1 0,1 1 0,0-4 0,1 1 0,-2-1 0,1-1 0,-4 4 0,4-5 0,-1 1 0,-2-4 0,2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8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24575,'0'21'0,"0"-3"0,5 18 0,5-6 0,0 9 0,8-1 0,-4-10 0,1 9 0,2-9 0,-3 4 0,0-5 0,-1-5 0,-5 4 0,1-9 0,-1 0 0,0-1 0,0-7 0,0 2 0,0-3 0,-4-1 0,-1-10 0,1-3 0,-3-3 0,2 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24575,'83'37'0,"0"0"0,-5 2 0,-2 2 0,-2 4 0,-3 0-1222,-6-1 0,-3-2 1222,-14-11 0,-1 1 0,-2 2 0,0 0 175,-2-3 0,-2 0-175,30 29 0,-6-4 0,-10-10 0,1 9 0,-7-11 502,1 5-502,-3-7 0,0 1 0,-5-7 1239,5 5-1239,0-3 353,-15-8-353,12 5 0,-14-10 0,11 10 0,-6-9 0,-1 7 0,-6-9 0,-4 4 0,3-4 0,-9 1 0,4-6 0,-5 2 0,-1-5 0,6 6 0,-4-4 0,10 10 0,-11-11 0,10 6 0,-9-2 0,8-2 0,-7 7 0,7-7 0,-8 7 0,8-8 0,-7 4 0,2-1 0,-4-3 0,0 3 0,0-4 0,-1-1 0,1 1 0,0 4 0,-5-7 0,5 6 0,-5-8 0,5 5 0,-4-1 0,2 1 0,-2-1 0,0 1 0,-1-4 0,-1 2 0,-2-2 0,7-1 0,-7 4 0,3-3 0,0 0 0,-3 2 0,3-6 0,-4 7 0,0-4 0,4 1 0,-3 3 0,3-7 0,-4 6 0,0-6 0,0 7 0,0-4 0,0 1 0,4-1 0,-3-1 0,2-2 0,-2 7 0,-2-8 0,1 8 0,0-8 0,0 4 0,0 0 0,0-4 0,0 4 0,-1-5 0,1 1 0,-1 0 0,1-1 0,0 1 0,-1 0 0,1-1 0,0 1 0,3 3 0,-3-3 0,3 3 0,-3-3 0,-4 0 0,-1-8 0,-3-8 0,0-5 0,-4-17 0,3 18 0,-3-5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3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8 432 24575,'0'-17'0,"0"5"0,0-9 0,0 12 0,0-8 0,0 6 0,0 2 0,0-7 0,0 4 0,0-5 0,0 4 0,0-2 0,0 6 0,0-7 0,0 8 0,0-4 0,0 4 0,0 1 0,0-1 0,0 0 0,0 0 0,0 1 0,0-1 0,0 0 0,0 1 0,0-1 0,0 0 0,0 0 0,0 1 0,0-5 0,0 3 0,0-2 0,0 3 0,0 0 0,0 1 0,0-1 0,0 0 0,0 0 0,0 1 0,0-1 0,0 0 0,-3 4 0,2-3 0,-2 6 0,3-2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5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0 24575,'-21'0'0,"-4"0"0,3 0 0,0 0 0,-4 4 0,8 1 0,-3 0 0,4 2 0,1-6 0,-1 7 0,0-4 0,1 1 0,3 2 0,-3-6 0,4 2 0,-1 0 0,1-2 0,1 6 0,2-6 0,-7 7 0,8-7 0,-4 6 0,0-7 0,4 7 0,-4-6 0,0 6 0,4-6 0,-4 6 0,4-6 0,4 6 0,-3-6 0,3 2 0,-1-3 0,2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0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24575,'0'27'0,"4"0"0,6 10 0,10 4 0,1 10 0,15 2 0,-13-2 0,6-13 0,-9 9 0,-1-11 0,0 4 0,6 4 0,-5-10 0,3 0 0,-8-2 0,2-5 0,-3 0 0,-1 0 0,0-5 0,-4-1 0,-1-4 0,0-1 0,0-3 0,0-2 0,-4-3 0,0 0 0,-4-4 0,0-1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2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0 24575,'0'36'0,"0"-7"0,0 13 0,0-8 0,4 10 0,1-9 0,1 2 0,6-5 0,-9-4 0,9 4 0,-4-9 0,-2-2 0,6 0 0,-8-4 0,5 5 0,-1-10 0,-4 0 0,0-5 0,-1 1 0,-2 0 0,2-1 0,-3 1 0,-3-4 0,-5-1 0,-1-3 0,-7 0 0,4 0 0,-5 0 0,0 0 0,1 0 0,-1 0 0,0 0 0,1-3 0,-1 2 0,1-7 0,-1 7 0,4-2 0,-2-1 0,6 3 0,-3-3 0,4 1 0,1 2 0,-1-2 0,18 3 0,-2 0 0,12 3 0,-4-2 0,-4 6 0,5-6 0,-5 6 0,4-6 0,-4 6 0,1-6 0,2 6 0,-2-6 0,4 3 0,-5-1 0,4-2 0,-8 2 0,4-3 0,-4 4 0,-1-3 0,1 2 0,-1-3 0,1 0 0,0 0 0,-1 0 0,1 0 0,0 0 0,-4-3 0,-1-2 0,1-2 0,-4-1 0,4-4 0,-1 3 0,-2-2 0,6-1 0,-6 3 0,6-6 0,-6 6 0,6-3 0,-2 5 0,-1-1 0,3 0 0,-7 0 0,7 4 0,-6-3 0,6 6 0,-3-2 0,0 0 0,3 2 0,-6-3 0,2 4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6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7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439 188 24575,'-27'0'0,"-2"0"0,15-3 0,-6 2 0,7-7 0,-4 4 0,1-5 0,-1-3 0,1 3 0,-1-7 0,4 7 0,-2-2 0,2-1 0,0 3 0,-2-7 0,2 7 0,0-3 0,-2 8 0,6-3 0,-7 2 0,4 1 0,-1 0 0,-3 1 0,4 2 0,-1-6 0,1 6 0,1-3 0,2 1 0,-3 2 0,8-2 0,1 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8 24575,'-26'0'0,"1"0"0,2 0 0,-3 0 0,4 0 0,-5 0 0,-5 0 0,8 0 0,-12 0 0,17 0 0,-12 0 0,9 0 0,-5 0 0,9 0 0,-2 0 0,7 0 0,0 0 0,-2 0 0,6 0 0,-3 0 0,5-4 0,2 3 0,2-2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43 24575,'-50'0'0,"2"0"0,-2 0 0,8 0 0,-14 0 0,11 0 0,-13 0 0,20 0 0,-29-11 0,34 9 0,-19-12 0,9 8 0,8 1 0,0 0 0,5 5 0,12 0 0,1 0 0,8 0 0,6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0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460 118 24575,'-32'0'0,"-4"0"0,0 0 0,-11-9 0,17 7 0,-15-12 0,7 5 0,-1 2 0,1-10 0,9 11 0,3-7 0,5 4 0,7 1 0,-2 0 0,8 4 0,4-3 0,3 6 0,2-3 0,3 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18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20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24575,'-4'17'0,"0"-1"0,-8 1 0,6 4 0,-9-7 0,6 6 0,-3-11 0,-4 6 0,7-6 0,1 7 0,-3-7 0,6 2 0,-7-3 0,0 0 0,4 0 0,-4 0 0,4-1 0,1 1 0,-1-1 0,0-2 0,0 2 0,1-7 0,-1 7 0,0-3 0,1 4 0,-1-4 0,4 3 0,-3-6 0,2 2 0,-2-3 0,-1 0 0,0 0 0,1 0 0,2-7 0,-2 2 0,7-7 0,-8 0 0,8 0 0,-8-5 0,7 4 0,-6-2 0,2 2 0,-3-4 0,3 5 0,-2-4 0,6 7 0,-6-2 0,6 3 0,-6 0 0,3 4 0,-1-3 0,-2 6 0,7-6 0,-7 6 0,2-2 0,1 0 0,-3 2 0,6-6 0,-5 6 0,5-6 0,-6 6 0,6-6 0,-6 7 0,3-4 0,0 4 0,0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2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0 24575,'-21'0'0,"3"0"0,-8 0 0,8 0 0,-3 0 0,4 0 0,1 0 0,-1 0 0,1 0 0,-1 0 0,-4 0 0,3 0 0,1 0 0,5 0 0,0 0 0,4 0 0,-4 0 0,0 0 0,4 0 0,-4 0 0,0 0 0,3 0 0,-2 3 0,-1-2 0,3 6 0,-2-6 0,3 6 0,0-6 0,1 5 0,-1-5 0,4 6 0,-3-6 0,6 6 0,-6-3 0,6 0 0,-2-1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24575,'0'21'0,"0"-5"0,0 0 0,0-8 0,0 4 0,0-1 0,0 2 0,3 0 0,-2-2 0,2-3 0,1-4 0,0 3 0,0-3 0,3 4 0,-6-1 0,6 1 0,-6-1 0,2 1 0,0-4 0,-2 3 0,3-3 0,-1 4 0,-2 0 0,6-1 0,-7 1 0,7-4 0,-6 3 0,2-3 0,1 0 0,-3 3 0,5-6 0,-1 2 0,2-3 0,1 0 0,0 0 0,-1 0 0,1 0 0,-1 0 0,5 0 0,1-3 0,8-2 0,-4 0 0,5 1 0,-1 0 0,1 3 0,0-7 0,4 7 0,-9-2 0,5 3 0,-10 0 0,0 0 0,-5 0 0,1 0 0,0 0 0,-4 0 0,-1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6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82 330 24575,'-4'-17'0,"3"5"0,-10-4 0,9 3 0,-9-3 0,10-1 0,-10 0 0,9 1 0,-5-1 0,7 1 0,0 3 0,0-3 0,-4 7 0,3-2 0,-2 3 0,3 0 0,0 1 0,0-1 0,0 0 0,0 1 0,0-1 0,0 0 0,-3 4 0,2-3 0,-3 3 0,4-4 0,-3 4 0,2-3 0,-2 2 0,3-2 0,0-1 0,-4 4 0,3 0 0,-2 4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38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 1 24575,'-16'4'0,"7"0"0,-6 4 0,13 0 0,-5 0 0,4-1 0,2 1 0,-6 0 0,6-1 0,-2 1 0,3 0 0,-4-1 0,3 1 0,-6-1 0,7 1 0,-4 0 0,1-1 0,2 1 0,-6 0 0,6-1 0,-6 1 0,6-1 0,-2 1 0,0-4 0,2 0 0,-3-4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1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24575,'-4'9'0,"4"1"0,-4-6 0,1 4 0,2-1 0,-10 1 0,9-4 0,-5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8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49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0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1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2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3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7:55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0:11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2054 530 24575,'23'-24'0,"-10"6"0,27-14 0,-14 6 0,16-8 0,2 7 0,10 1 0,0 0 0,-1-2 0,1 0 0,10 2 0,-8 0 0,8 5 0,0 3 0,-8 2 0,8 6 0,-19 0 0,6-6 0,-6 14 0,8-14 0,-8 7 0,6-1 0,-6 3 0,8-1 0,1 6 0,10-15 0,-8 15 0,8-15 0,0 15 0,-8-6 0,32 0 0,-28 6 0,17-6 0,-32 8 0,6 0 0,-16 0 0,17 0 0,-8 0 0,1 0 0,6 0 0,-7 0 0,20 0 0,-7 0 0,17 0 0,-18 0 0,18 0 0,-7 0 0,21 0 0,-8 0 0,8 0 0,-11 0 0,0 0 0,-1 0 0,1 9 0,-10-7 0,7 15 0,-18-15 0,8 14 0,-10-14 0,-1 14 0,25 2 0,-18 2 0,17 6 0,-23-9 0,-1 1 0,1 0 0,0 0 0,-1 0 0,1 0 0,0-1 0,10 10 0,-8-7 0,8 15 0,-11-7 0,1 8 0,10 1 0,-8-1 0,18 2 0,-17-2 0,19 12 0,-19-9 0,11 17 0,-1-6 0,-9-2 0,-8-10 0,3-1 0,20 6-234,-26-6 0,0-1 234,17 4 0,2 6 0,-10-10 0,8 1 0,0 0 0,-6 9 0,7-7 0,-10 6 0,-1-9 0,-1 0 0,1-1 0,-1 1 0,-8-2 468,6 2-468,-14 6 0,15-4 0,-5 15 0,-2-16 0,10 18 0,-20-19 0,10 17 0,-4-11 0,-13-6 0,-29-21 0,38 17 0,-15 4 0,15-5 0,8 1 0,24 28-404,-16-18 0,-2-2 404,3 4 0,10 4 0,-1 0 0,-18-9-169,-1-3 1,3-1 168,8 3 0,5 17 0,4-15 0,2 6 0,-10-10 0,29 12 0,-25-17 0,-13-2 0,3-1 0,30 5 0,-8 13 0,-24-25 0,-1-2 0,13 18 0,-15-12 0,1 0 0,31 16 0,2 7 0,-11-1 0,7-6 0,-7 6 0,11 1 0,-12-8 0,0 7 0,-3-10 0,4 11 0,-1-9 0,10 10 0,-21-21 0,18 8 0,-7-7 0,-1 8 0,9 1 0,-9 0 0,1-9 0,18 17 0,-15-14 0,8 8 0,-4-4 0,-8-7 0,11 9 0,-26-6 0,1 0 0,31 13 0,-32-14 0,0 2 0,-4-2 0,-3-2 0,26 6 0,-24-2 0,-1 2 0,34 7 0,-37-12 0,0 2 0,4-2 0,-1 1 0,26 29 0,-25-24 0,0 0 0,28 27 0,-38-28 0,1 0 0,8 0 0,-1 2 0,20 33-374,-16-28 0,-2 0 374,16 27 0,-22-24 0,-1 1 0,14 27 0,-17-27 0,1 2 0,-6-7 0,-1 0 0,1 0 0,0 0 0,4-5 0,1 0 0,-6 8 0,3 1 0,24 10 0,3 2 0,-19-1 0,2 0-846,21 6 0,3 0 846,-16-7 0,0-1 0,5-3 0,1 1 0,0 11 0,1 0 0,6-3 0,-2-2 0,-14-2 0,-2-1 0,9 1 0,-2-3 52,-20-10 0,-2-1-52,5 1 0,-1-3 296,14 18-296,-13-14 696,-19-19-696,-17-9 0,-60-9 0,-1-25 0,-2 2 1802,-21 41-1802,27-25 0,11 9 0,39 36 0,14 11 0,-7 38-338,0-38 0,0 3 338,-1 4 0,2 3 0,3 7 0,3 4-1186,-1 12 1,1 3 1185,5 5 0,1 1 0,-6-7 0,-1-1 0,6 7 0,-2-2 0,-9-25 0,1-1-704,7 16 1,3 0 703,-6-17 0,0 0 0,0 5 0,1 2 0,4-3 0,-2 0 0,-7-6 0,-2-1-243,5-5 0,0-2 243,0-5 0,-1-2 0,-2 49 894,6-31-894,-8 17 0,0-30 2229,0 8-2229,0-11 1650,0 11-1650,0-7 641,0 7-641,0-11 213,0 11-213,0-8 0,0 19 0,9-9 0,-7 11 0,6 0 0,-8 0 0,0-1 0,9 1 0,-7 0 0,6 0 0,-8 0 0,0-1 0,0 13 0,0-10 0,0 9 0,0-11 0,0 12 0,0-10-518,0 21 518,0-20 0,-12-14 0,-2 1 0,-2 22-617,-7-16 0,-2 0 617,-7 21 0,0-1 0,12-31 0,-1 0 0,5-12 0,0 0 0,-6 15 0,0 2 0,0-2 0,0-2 0,2-10 0,-1-1 0,-1 13 0,1-2-521,-11 21 521,13-29 0,-1 0 0,-11 25 0,-9 12 0,0-4 0,10-11 0,-6-1 0,7-9 0,-8-3 0,-7-19 472,6 7-472,-15-5 0,5 9 0,8-19 0,-2 0 0,-22 24 265,20-28 1,-2-1-266,-25 25 0,4-17 0,23-11 0,0 1 0,-15 8 0,10-9 0,0 1 0,-10 8 0,15-9 0,0 1 0,-15 18 0,-18 3 0,17 4 504,-4-15-504,8 5 0,12-10 0,-8 0 0,17-2 0,0-6 718,4-4-718,13-14 48,2 5-48,-6-12 0,-18 41 0,-35 17-1335,26-12 1,-3 5 1334,6-6 0,-4 3 0,1-3 0,-16 9 0,-3 1 0,11-2 0,-2 4 0,-1-3-934,7-11 1,-1-3-1,-1 1 934,-3 7 0,-2 1 0,2 0 0,3-5 0,1-1 0,2-3-630,-13 7 1,2-3 629,-4 5 0,1-3 0,18-14 0,-1-3-274,-11 2 0,1 0 274,12-2 0,0-3 0,-42 6 0,-1 5 0,10-20 0,-8 1 1939,11-10-1939,10-1 0,-8-9 2825,19-8-2825,-18-12 0,17-8 0,-7-9 1645,10 1-1645,0 1 814,10 7-814,-8 2 54,17 10-54,-8-2 0,10 9 0,0 2 0,-1 7 0,1 0 0,0 0 0,8 0 0,1 0 0,9 0 0,-1 0 0,-26 0 0,-8 0 0,-38 0 0,24 0 0,-5 0-1302,-6 0 0,-4 0 1302,11 0 0,-4 0 0,0 0-1079,-5-3 1,-1-2 0,0 0 1078,-6 1 0,0-1 0,-2-1-1130,-9-2 1,-2-1 0,0-1 1129,-1-2 0,0-2 0,0-1 0,20 2 0,0-1 0,0-1 0,-1 0 0,1 1 0,-1-1 0,1 0 0,1-1 0,-16-6 0,1-1 0,0 1-577,-5 2 1,0 2-1,6 1 577,0-2 0,4 0 34,13 2 0,-1 0 1,5 2-35,-1 3 0,2 0 585,-19-7 0,-1 3-585,19 9 0,5 1 1579,9-4 0,4 2-1579,-23 6 2534,30-6-2534,-17 8 0,5 0 0,2-4 0,-5-3 750,6-3 0,-3-2-750,-20 0 0,-4-1-294,-1-3 0,1-1 294,-1 0 0,-2 0 0,-12 5 0,0-3 0,13-7 0,0 1 0,-6 6 0,1 3-549,19 0 1,2 1 548,-4 0 0,1 2 0,10 3 0,1 0 0,-6-4 0,-1-2-286,6 1 1,2 1 285,5 3 0,2 2 612,-27-4-612,14 9 2050,27 0-2050,5-7 1368,16 5-1368,-16-5 0,-39 7 0,-14-9-229,29 0 1,-3-3 228,1-3 0,1-3 0,4-2 0,0-1 0,-12-6 0,2 1 0,-21-16 0,23 16 0,0 0 0,-24-14 0,34 20 0,-1-1 0,1 1 0,2-1-232,-31-17 232,-9 6 0,23-3 0,2 15 0,10-6 0,0 0 0,9 6 0,3-5 1160,17 16-1160,-7-6 247,15 6-247,-7-7 0,9 1 0,6-1 0,-4 1 0,11 0 0,-5-1 0,7-38 0,0-23 0,-4 7 0,-3-7-1169,1-5 0,-1-3 1169,-4-11 0,-3-3-881,2 28 1,-1 0-1,1 1 881,3 3 0,1 1 0,-2-1 0,-5-4 0,-2 0 0,1 1-621,-2-23 1,-1 5 620,2 19 0,-1-1 0,-10-25 0,-1 7 0,-4 4 0,5 5 0,-1 3-338,-9 6 338,13 25 0,0 0 0,-15-23 1766,-7 2-1766,19 12 2673,-6 0-2673,22 10 1598,-4 1-1598,16 10 485,0 8-485,-9-38 0,-22-13-923,9 19 0,-2-5 923,-4-16 0,-2-3-1179,-4-2 1,1-1 1178,14 20 0,3-1 0,-1-2-831,-3-3 1,-1-1-1,1 0 831,2 0 0,1-1 0,1-1 0,2 0 0,1 1 0,1 1-679,-7-15 0,3 2 679,8-10 0,3 3 0,-6 21 0,2 0 0,7-26 0,2 0 0,-6 25 0,1 3 309,5 1 1,0 1-310,0 10 0,0 0 0,1-3 0,-2-3-48,-4-25 0,-1-5 48,1 26 0,1 0 0,-2-3-114,-2-13 0,-2-2 0,2 0 114,3 6 0,0 0 0,0-2 0,-3-8 0,-1-2 0,2 1 0,5 10 0,2 1 0,-1-1 0,-3-4 0,0-1 0,0 2 0,3 3 0,2 2 0,-1 1-109,0 8 0,0 1 1,0 1 108,0-5 0,0 1 0,0 3 0,-1-11 0,2 4 0,0-6 0,8 0 0,21-13 0,2 5-27,-20 37 0,1 2 27,19-30 0,-4 0 0,-28-19 15,0 26 1,0-7-16,0-17 0,0-5 0,0 30 0,0-1 0,0-1 25,0-3 0,0-1 0,0-2-25,0-3 0,0-2 0,0 1 0,0 4 0,0 1 0,0-1 0,0-4 0,0-1 0,0 1 0,0 4 0,0 1 0,0 3 0,0-13 0,0 2 117,0 18 0,0-2 1,0 6-118,0 0 0,0 3-3,-1-20 0,2 2 3,1 24 0,4 3 0,8-2 0,2 5 1907,-1-2-1907,13-33 0,-28 21 992,8 7 0,3-4-992,0 1 0,2 0 0,7-6 0,4-1 0,2 0 0,1 1 0,0 4 0,0 3 0,-5 11 0,0 1 702,7-4 1,-1 3-703,3-23 0,27-10 0,-19 16 0,-2 8 968,-11 2-968,-1 10 0,-6 1 0,4 18 1157,-7-7-1157,0 15 416,-7-14-416,5 5 0,-6 1 0,9-6 0,-9 6 0,8-18 0,-7 8 0,8-8 0,0 10 0,-1 0 0,1-1 0,-8 9 0,6-6 0,-7 13 0,16-28 0,-6 17 0,5-11 0,1 9 0,-6 6 0,13-9 0,-5 1 0,-1 0 0,-1 7 0,-9 3 0,1 0 0,0 5 0,0-5 0,-1 8 0,-7-1 0,6-7 0,-12 5 0,12-5 0,-5 8 0,-1-9 0,6 7 0,-12-7 0,12 1 0,-6 6 0,9-15 0,-2 15 0,8-21 0,-5 11 0,5-5 0,-14 8 0,4 9 0,-4-1 0,6 1 0,0 6 0,0-4 0,-6 4 0,4-6 0,-4 6 0,6-5 0,0 13 0,1-13 0,-1 12 0,0-12 0,0 13 0,1-6 0,-1 0 0,0-2 0,0 1 0,-6-6 0,4 12 0,-4-11 0,6 11 0,0-5 0,-6 0 0,4 6 0,-4-13 0,6 12 0,0-5 0,1 0 0,-1 6 0,0-13 0,0 12 0,-6-11 0,4 11 0,-4-5 0,6 7 0,-6-7 0,4 5 0,-11-11 0,11 11 0,-11-20 0,5 19 0,-7-12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4T18:02:42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6234 24575,'0'-34'0,"0"-18"0,0 4 0,8-16 0,2 20 0,15-8 0,-7 24 0,8-21 0,-3 21 0,-4-6 0,4 3 0,-14 5 0,6-7 0,1 0 0,2 7 0,6-5 0,-8 6 0,0-9 0,1-8 0,7 7 0,-4-17 0,12 7 0,-12-9 0,14 1 0,-6-1 0,-1 0 0,7 0 0,-6 0 0,-1 0 0,-1 10 0,-1-8 0,-6 17 0,13-8 0,-13 10 0,12 0 0,-13-1 0,13 1 0,-12 0 0,12 0 0,-13-1 0,14 1 0,-15 8 0,7-6 0,0 13 0,-7-6 0,7 0 0,-9 7 0,9-14 0,8-2 0,-4-2 0,10-5 0,-13 7 0,8 0 0,0-1 0,-7 1 0,16-11 0,-13 8 0,15-8 0,-10 2 0,8 5 0,-4-15 0,5 15 0,2-16 0,-8 8 0,16-3 0,-6-5 0,9 5 0,-8-8 0,5 8 0,5-7 0,-10 17 0,29-20 0,-4-5 0,-31 25 0,1 1-304,4 4 1,-1-1 303,-10-6 0,0 2 0,41-15 0,-15-16 0,-23 33 0,2 1 0,30-27 0,-31 22 0,2 0 0,-1 4 0,0-1 0,0-4 0,0 0 0,19-20 0,-22 23 0,0 0 0,12-12-106,7-7 106,-2 2 0,-19 19 0,0-1 0,-5 13 0,-6 16 604,0 0-604,-2 8 109,20 0-109,6-8 0,-1-6 0,5-4-871,6-4 1,3-2 870,17-5 0,5-1-1218,5-5 0,2 1 1218,-26 16 0,0 1 0,1 0 0,-1-2 0,0-2 0,0 1 0,0 3 0,1 1 0,-1 0 0,0 0 0,0 0 0,0-1 0,1 1 0,-1-1 0,0 1 0,26-3 0,-2 1-904,0 0 1,-1 1 903,-6 0 0,-2 1 0,1 3 0,0 0 0,0-3 0,0-2 0,0 2 0,0-1 0,0 0 0,0-2 0,-7-4 0,0 1 0,5 4 0,0 0-545,-11-3 1,-2 1 544,7 3 0,-1-1 0,-13-3 0,0-1 0,20-1 0,-1 1 0,-28 5 0,1 1 0,42-7 0,-4 1 0,-9 0 247,-11 0 0,1 1-247,10 0 0,-29 1 0,1 1 0,0 7 0,-2 1 1977,31-18-1977,5 10 0,-30 1 1979,8-1-1979,-20 9 1450,-9-5-1450,-4 6 1043,-14-7-1043,34 7 0,-2 2 0,6 7 0,5 0-866,37-9 866,-27 4 0,2-2 0,-12-3 0,-2-1 0,-5 1 0,1-1 0,8-4 0,1-1 0,-10 4 0,1 1 0,4-5 0,2 1 0,4 3 0,-1 2 0,-9 0 0,-2-1 0,5 1 0,1-1 0,8-5 0,-3 0 0,25-6 0,-26 6 0,-1 0 0,20-3 0,10-1 0,-41 10 0,0-1-221,29-17 221,9 6 0,-11-6 0,0 9 0,0-9 0,0 7 0,-11-7 0,-2 10 0,-10 8 0,-10-6 0,8 15 984,-10-14-984,2 13 233,-12-12-233,-9 12 0,-8-5 0,0 7 0,-6-7 0,-9 5 0,5-4 0,24 6 0,10 0 0,35 0 0,-7 0 0,9 0 0,1 0 0,-10 0 0,7 0 0,-18 0 0,8 0 0,-10 0 0,-10 0 0,8 0 0,-17 0 0,16 0 0,-15 0 0,6 0 0,-9 0 0,9-8 0,-6 6 0,-2-6 0,-3 8 0,-6 0 0,8 0 0,-8-7 0,7 5 0,-7-5 0,8 7 0,0-7 0,0 5 0,0-6 0,-8 2 0,6 4 0,9-5 0,-3 0 0,11 5 0,-15-6 0,0 1 0,0 5 0,0-13 0,9 5 0,-7 1 0,17-7 0,-17 14 0,7-14 0,1 14 0,-8-12 0,7 12 0,-9-13 0,-8 13 0,6-5 0,-5-1 0,-1 6 0,6-5 0,-14 7 0,14 0 0,-14 0 0,21 0 0,9 0 0,-11 0 0,7 0 0,-20 0 0,-6 0 0,7 0 0,-1 0 0,-6 0 0,6 0 0,-8 0 0,9 0 0,-7 0 0,6 0 0,-8 0 0,0 0 0,9 0 0,-7 0 0,6 0 0,-8 0 0,1 7 0,-1-6 0,0 13 0,0-12 0,7 11 0,-5-4 0,5 6 0,-6-7 0,-1 6 0,0-6 0,0 8 0,1-8 0,-1 6 0,0-13 0,-6 13 0,4-12 0,-11 11 0,11-11 0,-4 5 0,-1-1 0,6-4 0,-12 12 0,11-13 0,-4 6 0,6-7 0,-7 7 0,6-5 0,-6 4 0,25-6 0,-14 0 0,13 0 0,-8 0 0,-7 7 0,6 2 0,-8 6 0,1 0 0,-1-6 0,-7 4 0,6-11 0,-6 11 0,8-4 0,-1-1 0,0 6 0,0-6 0,8 8 0,-5 0 0,13 0 0,-14-1 0,14 2 0,-6 6 0,0-5 0,-1 13 0,-8-14 0,7 7 0,-5-1 0,5-5 0,-7 5 0,7-7 0,-5 7 0,5-5 0,1 6 0,-7-9 0,15 2 0,-15-2 0,14 2 0,-14-2 0,14 1 0,-6 0 0,1 0 0,-3 0 0,-8-1 0,8 1 0,-6 0 0,7-1 0,-9 1 0,0-1 0,0 0 0,1-6 0,-1 4 0,0-11 0,0 5 0,1-7 0,-1 0 0,0 0 0,0 6 0,7-4 0,-5 5 0,5-7 0,-6 0 0,-1 0 0,0 0 0,0 0 0,1 0 0,-1 0 0,0 0 0,0 0 0,1 0 0,-1 0 0,0 7 0,0-6 0,1 6 0,-1-7 0,0 7 0,8-5 0,-6 4 0,7 1 0,-9-5 0,7 11 0,-5-11 0,5 5 0,-7-7 0,8 7 0,-6-5 0,7 5 0,-9 0 0,8-5 0,-6 11 0,14-11 0,-5 12 0,-1-5 0,-2 7 0,-8-8 0,8 6 0,-5-5 0,5 0 0,-8 5 0,0-6 0,0 7 0,1 0 0,-1-6 0,0 5 0,7 1 0,-5 2 0,13 5 0,-13-6 0,7 0 0,-1-1 0,-6 1 0,14 0 0,-14 0 0,14 0 0,-13-1 0,13 2 0,-6-1 0,0 0 0,6 7 0,-14-5 0,6 5 0,1-7 0,-7 7 0,15-5 0,-14 14 0,5-15 0,-6 14 0,-1-5 0,0 7 0,1 0 0,-1-8 0,0 6 0,0-6 0,-7 8 0,7 24 0,-14-9 0,5 11 0,-7-7 0,0-8 0,0 10 0,0 0 0,0-1 0,0 1 0,0-10 0,0 8 0,0-8 0,0 1 0,0-3 0,0-9 0,0 0 0,-7 0 0,5 0 0,-13 0 0,13 0 0,-12 1 0,5-9 0,0 6 0,-6-6 0,14 15 0,-14-5 0,13 4 0,-6-13 0,8 5 0,-7-6 0,5 8 0,-5 0 0,7 9 0,0 3 0,-8 8 0,6 11 0,-6 3 0,8-18 0,0 3-488,-5 0 0,0 2 488,4 12 0,0-1 0,-4-11 0,0-1 0,4 10 0,2-1 0,-1 32 0,0-37 0,0 1 0,0-5 0,0-3 0,-8 31 0,-1-23 0,-8-26 0,9 0 0,-15 5 0,0 51 0,-1-41 0,-2 3-350,2 20 0,0 4 350,-3-1 0,0 2-1039,1 13 1,4 1 1038,3-5 0,2-2 0,-1-7 0,2 0-751,9 3 1,2-1 750,-6-9 0,2 0 0,7 6 0,2 0 0,-6-1 0,1-1-435,5-13 0,0 0 435,0 6 0,0-2 852,0 31-852,0-38 0,0 0 0,0 24 0,0 8 0,0-11 0,0 11 0,0-8 0,0 8 0,0 0 0,0 3 0,0-40 0,0 1 0,0 39 0,0 8 0,0-7 0,0-41 0,0 0 0,0 40 0,0-3 0,0-11 0,0 0 1839,0 0-1839,0-11 0,0 9 1680,8-19-1680,-6 8 1135,14-11-1135,-14 35 0,6-15 0,-8 17 0,9-4-141,-7 7 141,7 1-651,-8-25 0,-2 1 651,1-15 0,0 0 0,0 23 0,0 3 0,0-14 0,0 0 0,0 13 0,0-2 0,0-22 0,0-1 0,0 15 0,0-2-482,0 26 482,1-41 0,-2-2 0,-7 27 0,-1-31 0,0 2 635,2-29-635,7 39 0,-10 15 0,-4-22 0,-3 3-46,1-3 1,-3 3 45,-13 22 0,-2-1 0,-8 14 0,14-20 0,1 1 0,-13 20-184,23-40 1,2 1 183,-5-1 0,1 0 0,-4 40 0,-6-2 0,19-1 0,-7-9 0,14 21 0,-5-20 0,8 19 0,0-19 0,0 20 0,0-21 0,0 21-249,0-20 249,0-2 0,0-4 0,0-8 0,0 1 0,0-3 1414,0-10-1414,0-1 920,0 1-920,0 0 281,0-10-281,0 7 0,0-6 0,0 9 0,0-1 0,0 1 0,0-1 0,0 1 0,0 0 0,0-1 0,0 1 0,0 0 0,0 10 0,0-8 0,0 8 0,0 0 0,0-8 0,0 18 0,8 6 0,-6 1 0,6-1 0,-8-16 0,0-1 0,0-6 0,0 7 0,0 0 0,0-8 0,0 8 0,-9 0 0,-1-8 0,-9 8 0,2-20 0,-1 8 0,1-17 0,-1 16 0,2-23 0,-1 4 0,9-17 0,1 1 0,7 16 0,0 26 0,-9 23 0,3-30 0,0 1-290,1-1 0,-1 0 290,-3 0 0,0 1 0,3-1 0,0 0 0,-4 7 0,-1-1 0,0-4 0,1 0 0,4-1 0,0 0 0,-3-2 0,0-1 0,7 31 0,-16 8 0,16-11 0,-15-10 0,15-4 0,-6-18 0,8 6 0,-7-15 0,5 6 580,-5-9-580,7 0 0,0-8 0,-8 6 0,6-6 0,-5 9 0,0-9 0,5 6 0,-12-6 0,12 8 0,-12-8 0,12 6 0,-5-6 0,1 1 0,4 5 0,-12-14 0,5 6 0,1-8 0,-6 8 0,12-5 0,-19 12 0,10-13 0,-12 13 0,8-13 0,-2 14 0,1-6 0,-8 8 0,6 0 0,-7 0 0,1 0 0,6 0 0,-6 0 0,0 1 0,5-1 0,-5 0 0,0 0 0,5 0 0,-5 0 0,8 0 0,-1 0 0,0 0 0,0 9 0,-15 8 0,11-4 0,-11 11 0,15-21 0,-7 6 0,5-9 0,-5 0 0,7 0 0,1 0 0,0-8 0,-1 6 0,1-6 0,0 1 0,0-3 0,0 0 0,0-6 0,-1 14 0,2-13 0,-1 5 0,0 0 0,0-6 0,0 14 0,-8-13 0,6 13 0,-6-13 0,8 5 0,1-8 0,-1 1 0,1-1 0,-1 0 0,8 0 0,-33-6 0,-13 7 0,9 3 0,-5 3-585,-8 0 0,0 4 585,2 15 0,1 3 0,2-12 0,-1 2 0,-15 16 0,4 0 0,-15 6 0,15-7 0,0-1 0,-8 5 0,22-16 0,-1-1 0,-30 16-228,37-27 0,1-2 228,-22 14 0,-9 1 0,8-9 0,1-2 0,2-8 0,10-2 0,0 1 1142,9 0-1142,3-9 484,-1 7-484,-7-14 0,4 13 0,-2-13 0,23 5 0,1-7 0,1 0 0,6 7 0,-7-6 0,1 6 0,-2-7 0,-28 17 0,-5-4 0,-8 22 0,-9-5 0,19 6 0,-8-7 0,10-4 0,0-7 0,0 0 0,0 0 0,0 0 0,10-9 0,-8 7 0,17-14 0,-8 6 0,1-8 0,6 0 0,-6 0 0,9 0 0,-1 0 0,9 0 0,-6 0 0,5 0 0,1 0 0,-6 0 0,13 0 0,-5 0 0,0 0 0,5 0 0,-5 0 0,8 0 0,-1 0 0,1 0 0,-1 0 0,-27 0 0,-18 0 0,10 1 0,-1-2 0,-33-7 0,31 3 0,-1-1-413,1-4 1,0-1 412,0 1 0,-1 0 0,1-1 0,0 1 0,-1-1 0,1 1 0,-30 0 0,32 0 0,0 1 0,-48 7-269,20-6 269,2 8 0,14 0 0,19 0 0,3 0 0,-23 0 0,-6 0 0,14 0 0,-2 0-64,7 0 1,-1 0 63,-11 0 0,0 0 0,5 0 0,-1 0 0,-18 0 0,-4 0-1137,0 0 1,-2 0 1136,15 0 0,-3 0 0,1 0 0,-1 0 0,0 0 0,0 0 0,0 0 0,0 0 0,0 0 0,1 0 0,0 0 0,1 0 0,-30 0 0,4 0 0,18 0 0,2 0-577,-4 0 1,3 0 576,17-5 0,2 0-156,4 4 0,1 0 156,1-9 0,3 1 758,-9 7-758,14-13 2434,-7 13-2434,1-5 0,2 7 0,-5 0 87,1-4 1,-3-2-88,-16-4 0,-2-3-699,-1 2 1,-1-3 698,-5-8 0,-2 1 0,0 8 0,2 0 0,17-7 0,2-1-489,-9 9 1,1 0 488,15-3 0,1 1 0,-12 2 0,-1 2 0,6-1 0,2 1 0,-1-1 0,2 1-43,-34-10 43,13 8 1035,23 4-1035,20 1 1780,-15 5-1780,0-5 0,-38-2 0,8 7-101,18-6 1,-2-4 100,9 2 0,-1-2 0,-22-4 0,-2-3 0,11-3 0,3 0 0,5 5 0,1 0 0,-3-4 0,1 1 0,-32-3 0,30 2 0,0 1 0,11 8 0,0 1-245,-5-5 1,1 1 244,-34-5-42,13 1 42,23 1 0,20 1 0,-5 8 0,-19 2 0,-22-2 88,25 4 0,-3-2-88,0-8 0,-1-1 0,1 0 0,0-1 0,-5-4 0,0-2 0,10 2 0,2 1 0,-41-12 0,43 8 0,2 0 0,-21-8 0,24 8 0,1-1 0,-22-12 43,11 8-43,12-3 0,25 14 0,3-6 1129,15 1-1129,0-33 0,-10-29-317,6 34 1,-3-3 316,-8-11 0,-2 2 0,-5-32 0,3 39 0,-2 0 0,-10-35 0,6 39 0,-1 1 0,5 4 0,0 3-71,-27-34 71,2 12 0,8 21 0,-6 0 0,18 12 0,3 8 0,6-6 1206,1 5-1206,0 1 76,-8 1-76,6 1 0,-5 5 0,13-6 0,4 9 0,6-1 0,-8-7 0,-1-2 0,-8-9 0,-8-8 0,6 6 0,-7-15 0,9 6 0,-1-9 0,0 0 0,8 10 0,2-8 0,8 8 0,0-10 0,0-10 0,0 7 0,0-29 0,-9 5-600,9 25 1,-3-3 599,-10 0 0,-2 0 0,3-8 0,0 3 0,-4 15 0,-1 1 0,-3-14 0,-1 1 0,-10-23-364,11 33 1,-1-1 363,-19-37-214,2 12 214,9 20 0,2-5 0,17 26 1140,2-6-1140,8 16 0,0-36 0,0-14-558,1 13 0,-2-6 558,-4-11 0,-1-4 0,6-5 0,-2-2 0,-9-7 0,0 0 0,9 6 0,1 3 0,-5 13 0,1 2 0,4-5 0,2 2 0,-1 9 0,0 0-400,0 0 0,0 1 400,0 1 0,0 3 0,0 9 0,0 5 0,0-23 0,-8-11 0,-14 1-1110,-10-12 1110,6 29 0,-1 2 0,-6-21 0,2 22 0,1 1 0,-2-12 529,6 18 0,0-2-529,-13-23 0,-1-8 891,11 21-891,2 3 0,17 10 0,2 9 1241,8 3-1241,0-22 0,0-21-379,0 28 1,0-4 378,-5-11 0,0-1 0,3 13 0,1-2 0,-4-15 0,0-1 0,0 10 0,-1 0 0,0-6 0,0 0 0,0 1 0,-1 1 0,2 12 0,1 2 19,3 4 0,2 4-19,-1-28 0,0-8 0,0 27 0,0 0 0,0-12 0,0 7-513,-10 2 0,-1-5 513,9 12 0,-1 1 0,-12-16 0,0-2 0,12 6 0,3 0-70,-5-8 1,1-1 69,3 1 0,2 0 0,-1 2 0,0-1 0,0 0 0,0 2 0,-1 9 0,2 2-352,0-6 0,7 3 352,11 8 0,3 4-175,-4-22 175,3 24 0,-3 0 0,-18-11 0,-4 11 0,-1-2 0,-6-29 0,-17-8 0,6 11 0,3 0 0,2 10 0,7-7 968,-8 17-968,0 2 1529,0 4-1529,0 6 891,1 0-891,-1-6 211,9 6-211,1-9 0,0 10 0,6-8 0,-5 17 0,0-8 0,5 10 0,-6 0 0,8-1 0,-7-6 0,5 13 0,-5-3 0,7 15 0,0-1 0,0 1 0,0-9 0,0 7 0,0-6 0,0-1 0,0 7 0,0-14 0,0 5 0,0-7 0,0 0 0,0 7 0,0-14 0,0 12 0,0-6 0,0-7 0,0 14 0,0-16 0,0 10 0,0 0 0,0-15 0,6 19 0,-4-17 0,12 20 0,-5 1 0,0 2 0,-2 7 0,-1 1 0,-4-1 0,5 1 0,-7 0 0,0-1 0,7 1 0,-6-1 0,6 1 0,-7-1 0,0 1 0,0 0 0,0-1 0,0 1 0,0-1 0,0 1 0,7-1 0,-5 1 0,4 0 0,-6-1 0,7 8 0,-5-6 0,5 12 0,-7-5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/>
              <a:t>Handouts</a:t>
            </a:r>
          </a:p>
          <a:p>
            <a:r>
              <a:rPr lang="en-US" sz="1400" b="0" dirty="0"/>
              <a:t>OAC: Three Paths </a:t>
            </a:r>
          </a:p>
          <a:p>
            <a:r>
              <a:rPr lang="en-US" sz="1400" b="0" dirty="0"/>
              <a:t>Atlas: CareMap </a:t>
            </a:r>
          </a:p>
          <a:p>
            <a:r>
              <a:rPr lang="en-US" sz="1400" b="0" dirty="0"/>
              <a:t>Atlas:  CareMap-Ask Yourself</a:t>
            </a:r>
          </a:p>
          <a:p>
            <a:endParaRPr lang="en-US" sz="1400" b="0" dirty="0"/>
          </a:p>
          <a:p>
            <a:r>
              <a:rPr lang="en-US" sz="1400" b="0" dirty="0"/>
              <a:t>Revised 5.8.23 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7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5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180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530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73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15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742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9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30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701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31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28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23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A69BE-2BEE-BC47-B2E9-FB2A8030FF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246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Calibri" panose="020F0502020204030204" pitchFamily="34" charset="0"/>
              </a:rPr>
              <a:t>Q1 I found Zoom easy to use for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Q2 Overall, I found this workshop to be helpful.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Q3 I plan to use the skills taught in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Q4 I believe using these skills will help me to delay placing the person I am caring for in long term care facility.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Q5 I will recommend this workshop to others.</a:t>
            </a:r>
          </a:p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6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35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13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95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72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17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64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47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6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09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9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5/8/23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9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customXml" Target="../ink/ink5.xml"/><Relationship Id="rId4" Type="http://schemas.openxmlformats.org/officeDocument/2006/relationships/image" Target="../media/image480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.xml"/><Relationship Id="rId21" Type="http://schemas.openxmlformats.org/officeDocument/2006/relationships/customXml" Target="../ink/ink21.xml"/><Relationship Id="rId34" Type="http://schemas.openxmlformats.org/officeDocument/2006/relationships/image" Target="../media/image55.png"/><Relationship Id="rId42" Type="http://schemas.openxmlformats.org/officeDocument/2006/relationships/image" Target="../media/image59.png"/><Relationship Id="rId47" Type="http://schemas.openxmlformats.org/officeDocument/2006/relationships/customXml" Target="../ink/ink37.xml"/><Relationship Id="rId50" Type="http://schemas.openxmlformats.org/officeDocument/2006/relationships/image" Target="../media/image63.png"/><Relationship Id="rId55" Type="http://schemas.openxmlformats.org/officeDocument/2006/relationships/image" Target="../media/image65.png"/><Relationship Id="rId63" Type="http://schemas.openxmlformats.org/officeDocument/2006/relationships/image" Target="../media/image510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16.xml"/><Relationship Id="rId29" Type="http://schemas.openxmlformats.org/officeDocument/2006/relationships/customXml" Target="../ink/ink28.xml"/><Relationship Id="rId11" Type="http://schemas.openxmlformats.org/officeDocument/2006/relationships/customXml" Target="../ink/ink11.xml"/><Relationship Id="rId24" Type="http://schemas.openxmlformats.org/officeDocument/2006/relationships/customXml" Target="../ink/ink24.xml"/><Relationship Id="rId32" Type="http://schemas.openxmlformats.org/officeDocument/2006/relationships/image" Target="../media/image54.png"/><Relationship Id="rId37" Type="http://schemas.openxmlformats.org/officeDocument/2006/relationships/customXml" Target="../ink/ink32.xml"/><Relationship Id="rId40" Type="http://schemas.openxmlformats.org/officeDocument/2006/relationships/image" Target="../media/image58.png"/><Relationship Id="rId45" Type="http://schemas.openxmlformats.org/officeDocument/2006/relationships/customXml" Target="../ink/ink36.xml"/><Relationship Id="rId53" Type="http://schemas.openxmlformats.org/officeDocument/2006/relationships/image" Target="../media/image64.png"/><Relationship Id="rId58" Type="http://schemas.openxmlformats.org/officeDocument/2006/relationships/customXml" Target="../ink/ink42.xml"/><Relationship Id="rId66" Type="http://schemas.openxmlformats.org/officeDocument/2006/relationships/customXml" Target="../ink/ink46.xml"/><Relationship Id="rId5" Type="http://schemas.openxmlformats.org/officeDocument/2006/relationships/customXml" Target="../ink/ink8.xml"/><Relationship Id="rId61" Type="http://schemas.openxmlformats.org/officeDocument/2006/relationships/image" Target="../media/image68.png"/><Relationship Id="rId19" Type="http://schemas.openxmlformats.org/officeDocument/2006/relationships/customXml" Target="../ink/ink19.xml"/><Relationship Id="rId14" Type="http://schemas.openxmlformats.org/officeDocument/2006/relationships/customXml" Target="../ink/ink14.xml"/><Relationship Id="rId22" Type="http://schemas.openxmlformats.org/officeDocument/2006/relationships/customXml" Target="../ink/ink22.xml"/><Relationship Id="rId27" Type="http://schemas.openxmlformats.org/officeDocument/2006/relationships/image" Target="../media/image52.png"/><Relationship Id="rId30" Type="http://schemas.openxmlformats.org/officeDocument/2006/relationships/image" Target="../media/image53.png"/><Relationship Id="rId35" Type="http://schemas.openxmlformats.org/officeDocument/2006/relationships/customXml" Target="../ink/ink31.xml"/><Relationship Id="rId43" Type="http://schemas.openxmlformats.org/officeDocument/2006/relationships/customXml" Target="../ink/ink35.xml"/><Relationship Id="rId48" Type="http://schemas.openxmlformats.org/officeDocument/2006/relationships/image" Target="../media/image62.png"/><Relationship Id="rId56" Type="http://schemas.openxmlformats.org/officeDocument/2006/relationships/customXml" Target="../ink/ink41.xml"/><Relationship Id="rId64" Type="http://schemas.openxmlformats.org/officeDocument/2006/relationships/customXml" Target="../ink/ink45.xml"/><Relationship Id="rId8" Type="http://schemas.openxmlformats.org/officeDocument/2006/relationships/image" Target="../media/image50.png"/><Relationship Id="rId51" Type="http://schemas.openxmlformats.org/officeDocument/2006/relationships/customXml" Target="../ink/ink39.xml"/><Relationship Id="rId3" Type="http://schemas.openxmlformats.org/officeDocument/2006/relationships/customXml" Target="../ink/ink7.xml"/><Relationship Id="rId12" Type="http://schemas.openxmlformats.org/officeDocument/2006/relationships/customXml" Target="../ink/ink12.xml"/><Relationship Id="rId17" Type="http://schemas.openxmlformats.org/officeDocument/2006/relationships/customXml" Target="../ink/ink17.xml"/><Relationship Id="rId25" Type="http://schemas.openxmlformats.org/officeDocument/2006/relationships/customXml" Target="../ink/ink25.xml"/><Relationship Id="rId33" Type="http://schemas.openxmlformats.org/officeDocument/2006/relationships/customXml" Target="../ink/ink30.xml"/><Relationship Id="rId38" Type="http://schemas.openxmlformats.org/officeDocument/2006/relationships/image" Target="../media/image57.png"/><Relationship Id="rId46" Type="http://schemas.openxmlformats.org/officeDocument/2006/relationships/image" Target="../media/image61.png"/><Relationship Id="rId59" Type="http://schemas.openxmlformats.org/officeDocument/2006/relationships/image" Target="../media/image67.png"/><Relationship Id="rId67" Type="http://schemas.openxmlformats.org/officeDocument/2006/relationships/image" Target="../media/image70.png"/><Relationship Id="rId20" Type="http://schemas.openxmlformats.org/officeDocument/2006/relationships/customXml" Target="../ink/ink20.xml"/><Relationship Id="rId41" Type="http://schemas.openxmlformats.org/officeDocument/2006/relationships/customXml" Target="../ink/ink34.xml"/><Relationship Id="rId54" Type="http://schemas.openxmlformats.org/officeDocument/2006/relationships/customXml" Target="../ink/ink40.xml"/><Relationship Id="rId62" Type="http://schemas.openxmlformats.org/officeDocument/2006/relationships/customXml" Target="../ink/ink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15" Type="http://schemas.openxmlformats.org/officeDocument/2006/relationships/customXml" Target="../ink/ink15.xml"/><Relationship Id="rId23" Type="http://schemas.openxmlformats.org/officeDocument/2006/relationships/customXml" Target="../ink/ink23.xml"/><Relationship Id="rId28" Type="http://schemas.openxmlformats.org/officeDocument/2006/relationships/customXml" Target="../ink/ink27.xml"/><Relationship Id="rId36" Type="http://schemas.openxmlformats.org/officeDocument/2006/relationships/image" Target="../media/image56.png"/><Relationship Id="rId49" Type="http://schemas.openxmlformats.org/officeDocument/2006/relationships/customXml" Target="../ink/ink38.xml"/><Relationship Id="rId57" Type="http://schemas.openxmlformats.org/officeDocument/2006/relationships/image" Target="../media/image66.png"/><Relationship Id="rId10" Type="http://schemas.openxmlformats.org/officeDocument/2006/relationships/image" Target="../media/image51.png"/><Relationship Id="rId31" Type="http://schemas.openxmlformats.org/officeDocument/2006/relationships/customXml" Target="../ink/ink29.xml"/><Relationship Id="rId44" Type="http://schemas.openxmlformats.org/officeDocument/2006/relationships/image" Target="../media/image60.png"/><Relationship Id="rId60" Type="http://schemas.openxmlformats.org/officeDocument/2006/relationships/customXml" Target="../ink/ink43.xml"/><Relationship Id="rId65" Type="http://schemas.openxmlformats.org/officeDocument/2006/relationships/image" Target="../media/image69.png"/><Relationship Id="rId4" Type="http://schemas.openxmlformats.org/officeDocument/2006/relationships/image" Target="../media/image480.png"/><Relationship Id="rId9" Type="http://schemas.openxmlformats.org/officeDocument/2006/relationships/customXml" Target="../ink/ink10.xml"/><Relationship Id="rId13" Type="http://schemas.openxmlformats.org/officeDocument/2006/relationships/customXml" Target="../ink/ink13.xml"/><Relationship Id="rId18" Type="http://schemas.openxmlformats.org/officeDocument/2006/relationships/customXml" Target="../ink/ink18.xml"/><Relationship Id="rId39" Type="http://schemas.openxmlformats.org/officeDocument/2006/relationships/customXml" Target="../ink/ink33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1.xml"/><Relationship Id="rId21" Type="http://schemas.openxmlformats.org/officeDocument/2006/relationships/customXml" Target="../ink/ink61.xml"/><Relationship Id="rId42" Type="http://schemas.openxmlformats.org/officeDocument/2006/relationships/customXml" Target="../ink/ink75.xml"/><Relationship Id="rId63" Type="http://schemas.openxmlformats.org/officeDocument/2006/relationships/customXml" Target="../ink/ink86.xml"/><Relationship Id="rId84" Type="http://schemas.openxmlformats.org/officeDocument/2006/relationships/customXml" Target="../ink/ink102.xml"/><Relationship Id="rId138" Type="http://schemas.openxmlformats.org/officeDocument/2006/relationships/image" Target="../media/image84.png"/><Relationship Id="rId107" Type="http://schemas.openxmlformats.org/officeDocument/2006/relationships/customXml" Target="../ink/ink123.xml"/><Relationship Id="rId11" Type="http://schemas.openxmlformats.org/officeDocument/2006/relationships/customXml" Target="../ink/ink51.xml"/><Relationship Id="rId32" Type="http://schemas.openxmlformats.org/officeDocument/2006/relationships/customXml" Target="../ink/ink70.xml"/><Relationship Id="rId53" Type="http://schemas.openxmlformats.org/officeDocument/2006/relationships/image" Target="../media/image64.png"/><Relationship Id="rId74" Type="http://schemas.openxmlformats.org/officeDocument/2006/relationships/customXml" Target="../ink/ink92.xml"/><Relationship Id="rId128" Type="http://schemas.openxmlformats.org/officeDocument/2006/relationships/image" Target="../media/image80.png"/><Relationship Id="rId5" Type="http://schemas.openxmlformats.org/officeDocument/2006/relationships/customXml" Target="../ink/ink48.xml"/><Relationship Id="rId90" Type="http://schemas.openxmlformats.org/officeDocument/2006/relationships/customXml" Target="../ink/ink106.xml"/><Relationship Id="rId95" Type="http://schemas.openxmlformats.org/officeDocument/2006/relationships/customXml" Target="../ink/ink111.xml"/><Relationship Id="rId22" Type="http://schemas.openxmlformats.org/officeDocument/2006/relationships/customXml" Target="../ink/ink62.xml"/><Relationship Id="rId27" Type="http://schemas.openxmlformats.org/officeDocument/2006/relationships/customXml" Target="../ink/ink67.xml"/><Relationship Id="rId43" Type="http://schemas.openxmlformats.org/officeDocument/2006/relationships/image" Target="../media/image590.png"/><Relationship Id="rId48" Type="http://schemas.openxmlformats.org/officeDocument/2006/relationships/customXml" Target="../ink/ink78.xml"/><Relationship Id="rId64" Type="http://schemas.openxmlformats.org/officeDocument/2006/relationships/image" Target="../media/image69.png"/><Relationship Id="rId69" Type="http://schemas.openxmlformats.org/officeDocument/2006/relationships/customXml" Target="../ink/ink89.xml"/><Relationship Id="rId113" Type="http://schemas.openxmlformats.org/officeDocument/2006/relationships/customXml" Target="../ink/ink128.xml"/><Relationship Id="rId118" Type="http://schemas.openxmlformats.org/officeDocument/2006/relationships/image" Target="../media/image78.png"/><Relationship Id="rId134" Type="http://schemas.openxmlformats.org/officeDocument/2006/relationships/image" Target="../media/image83.png"/><Relationship Id="rId139" Type="http://schemas.openxmlformats.org/officeDocument/2006/relationships/customXml" Target="../ink/ink146.xml"/><Relationship Id="rId80" Type="http://schemas.openxmlformats.org/officeDocument/2006/relationships/customXml" Target="../ink/ink98.xml"/><Relationship Id="rId85" Type="http://schemas.openxmlformats.org/officeDocument/2006/relationships/image" Target="../media/image74.png"/><Relationship Id="rId12" Type="http://schemas.openxmlformats.org/officeDocument/2006/relationships/customXml" Target="../ink/ink52.xml"/><Relationship Id="rId17" Type="http://schemas.openxmlformats.org/officeDocument/2006/relationships/customXml" Target="../ink/ink57.xml"/><Relationship Id="rId33" Type="http://schemas.openxmlformats.org/officeDocument/2006/relationships/image" Target="../media/image540.png"/><Relationship Id="rId38" Type="http://schemas.openxmlformats.org/officeDocument/2006/relationships/customXml" Target="../ink/ink73.xml"/><Relationship Id="rId59" Type="http://schemas.openxmlformats.org/officeDocument/2006/relationships/image" Target="../media/image67.png"/><Relationship Id="rId103" Type="http://schemas.openxmlformats.org/officeDocument/2006/relationships/customXml" Target="../ink/ink119.xml"/><Relationship Id="rId108" Type="http://schemas.openxmlformats.org/officeDocument/2006/relationships/customXml" Target="../ink/ink124.xml"/><Relationship Id="rId124" Type="http://schemas.openxmlformats.org/officeDocument/2006/relationships/customXml" Target="../ink/ink136.xml"/><Relationship Id="rId129" Type="http://schemas.openxmlformats.org/officeDocument/2006/relationships/customXml" Target="../ink/ink140.xml"/><Relationship Id="rId54" Type="http://schemas.openxmlformats.org/officeDocument/2006/relationships/customXml" Target="../ink/ink81.xml"/><Relationship Id="rId70" Type="http://schemas.openxmlformats.org/officeDocument/2006/relationships/image" Target="../media/image72.png"/><Relationship Id="rId75" Type="http://schemas.openxmlformats.org/officeDocument/2006/relationships/customXml" Target="../ink/ink93.xml"/><Relationship Id="rId91" Type="http://schemas.openxmlformats.org/officeDocument/2006/relationships/customXml" Target="../ink/ink107.xml"/><Relationship Id="rId96" Type="http://schemas.openxmlformats.org/officeDocument/2006/relationships/customXml" Target="../ink/ink112.xml"/><Relationship Id="rId140" Type="http://schemas.openxmlformats.org/officeDocument/2006/relationships/image" Target="../media/image85.png"/><Relationship Id="rId145" Type="http://schemas.openxmlformats.org/officeDocument/2006/relationships/customXml" Target="../ink/ink1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23" Type="http://schemas.openxmlformats.org/officeDocument/2006/relationships/customXml" Target="../ink/ink63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image" Target="../media/image77.png"/><Relationship Id="rId119" Type="http://schemas.openxmlformats.org/officeDocument/2006/relationships/customXml" Target="../ink/ink132.xml"/><Relationship Id="rId44" Type="http://schemas.openxmlformats.org/officeDocument/2006/relationships/customXml" Target="../ink/ink76.xml"/><Relationship Id="rId60" Type="http://schemas.openxmlformats.org/officeDocument/2006/relationships/customXml" Target="../ink/ink84.xml"/><Relationship Id="rId65" Type="http://schemas.openxmlformats.org/officeDocument/2006/relationships/customXml" Target="../ink/ink87.xml"/><Relationship Id="rId81" Type="http://schemas.openxmlformats.org/officeDocument/2006/relationships/customXml" Target="../ink/ink99.xml"/><Relationship Id="rId86" Type="http://schemas.openxmlformats.org/officeDocument/2006/relationships/customXml" Target="../ink/ink103.xml"/><Relationship Id="rId130" Type="http://schemas.openxmlformats.org/officeDocument/2006/relationships/image" Target="../media/image81.png"/><Relationship Id="rId135" Type="http://schemas.openxmlformats.org/officeDocument/2006/relationships/customXml" Target="../ink/ink143.xml"/><Relationship Id="rId13" Type="http://schemas.openxmlformats.org/officeDocument/2006/relationships/customXml" Target="../ink/ink53.xml"/><Relationship Id="rId18" Type="http://schemas.openxmlformats.org/officeDocument/2006/relationships/customXml" Target="../ink/ink58.xml"/><Relationship Id="rId39" Type="http://schemas.openxmlformats.org/officeDocument/2006/relationships/image" Target="../media/image570.png"/><Relationship Id="rId109" Type="http://schemas.openxmlformats.org/officeDocument/2006/relationships/customXml" Target="../ink/ink125.xml"/><Relationship Id="rId34" Type="http://schemas.openxmlformats.org/officeDocument/2006/relationships/customXml" Target="../ink/ink71.xml"/><Relationship Id="rId50" Type="http://schemas.openxmlformats.org/officeDocument/2006/relationships/customXml" Target="../ink/ink79.xml"/><Relationship Id="rId55" Type="http://schemas.openxmlformats.org/officeDocument/2006/relationships/image" Target="../media/image65.png"/><Relationship Id="rId76" Type="http://schemas.openxmlformats.org/officeDocument/2006/relationships/customXml" Target="../ink/ink94.xml"/><Relationship Id="rId97" Type="http://schemas.openxmlformats.org/officeDocument/2006/relationships/customXml" Target="../ink/ink113.xml"/><Relationship Id="rId104" Type="http://schemas.openxmlformats.org/officeDocument/2006/relationships/customXml" Target="../ink/ink120.xml"/><Relationship Id="rId120" Type="http://schemas.openxmlformats.org/officeDocument/2006/relationships/image" Target="../media/image79.png"/><Relationship Id="rId125" Type="http://schemas.openxmlformats.org/officeDocument/2006/relationships/customXml" Target="../ink/ink137.xml"/><Relationship Id="rId141" Type="http://schemas.openxmlformats.org/officeDocument/2006/relationships/customXml" Target="../ink/ink147.xml"/><Relationship Id="rId146" Type="http://schemas.openxmlformats.org/officeDocument/2006/relationships/image" Target="../media/image88.png"/><Relationship Id="rId7" Type="http://schemas.openxmlformats.org/officeDocument/2006/relationships/customXml" Target="../ink/ink49.xml"/><Relationship Id="rId71" Type="http://schemas.openxmlformats.org/officeDocument/2006/relationships/customXml" Target="../ink/ink90.xml"/><Relationship Id="rId92" Type="http://schemas.openxmlformats.org/officeDocument/2006/relationships/customXml" Target="../ink/ink108.xml"/><Relationship Id="rId2" Type="http://schemas.openxmlformats.org/officeDocument/2006/relationships/notesSlide" Target="../notesSlides/notesSlide10.xml"/><Relationship Id="rId29" Type="http://schemas.openxmlformats.org/officeDocument/2006/relationships/customXml" Target="../ink/ink68.xml"/><Relationship Id="rId24" Type="http://schemas.openxmlformats.org/officeDocument/2006/relationships/customXml" Target="../ink/ink64.xml"/><Relationship Id="rId40" Type="http://schemas.openxmlformats.org/officeDocument/2006/relationships/customXml" Target="../ink/ink74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image" Target="../media/image75.png"/><Relationship Id="rId110" Type="http://schemas.openxmlformats.org/officeDocument/2006/relationships/customXml" Target="../ink/ink126.xml"/><Relationship Id="rId115" Type="http://schemas.openxmlformats.org/officeDocument/2006/relationships/customXml" Target="../ink/ink129.xml"/><Relationship Id="rId131" Type="http://schemas.openxmlformats.org/officeDocument/2006/relationships/customXml" Target="../ink/ink141.xml"/><Relationship Id="rId136" Type="http://schemas.openxmlformats.org/officeDocument/2006/relationships/customXml" Target="../ink/ink144.xml"/><Relationship Id="rId61" Type="http://schemas.openxmlformats.org/officeDocument/2006/relationships/image" Target="../media/image68.png"/><Relationship Id="rId82" Type="http://schemas.openxmlformats.org/officeDocument/2006/relationships/customXml" Target="../ink/ink100.xml"/><Relationship Id="rId19" Type="http://schemas.openxmlformats.org/officeDocument/2006/relationships/customXml" Target="../ink/ink59.xml"/><Relationship Id="rId14" Type="http://schemas.openxmlformats.org/officeDocument/2006/relationships/customXml" Target="../ink/ink54.xml"/><Relationship Id="rId30" Type="http://schemas.openxmlformats.org/officeDocument/2006/relationships/customXml" Target="../ink/ink69.xml"/><Relationship Id="rId35" Type="http://schemas.openxmlformats.org/officeDocument/2006/relationships/image" Target="../media/image550.png"/><Relationship Id="rId56" Type="http://schemas.openxmlformats.org/officeDocument/2006/relationships/customXml" Target="../ink/ink82.xml"/><Relationship Id="rId77" Type="http://schemas.openxmlformats.org/officeDocument/2006/relationships/customXml" Target="../ink/ink95.xml"/><Relationship Id="rId100" Type="http://schemas.openxmlformats.org/officeDocument/2006/relationships/customXml" Target="../ink/ink116.xml"/><Relationship Id="rId105" Type="http://schemas.openxmlformats.org/officeDocument/2006/relationships/customXml" Target="../ink/ink121.xml"/><Relationship Id="rId126" Type="http://schemas.openxmlformats.org/officeDocument/2006/relationships/customXml" Target="../ink/ink138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73.png"/><Relationship Id="rId93" Type="http://schemas.openxmlformats.org/officeDocument/2006/relationships/customXml" Target="../ink/ink109.xml"/><Relationship Id="rId98" Type="http://schemas.openxmlformats.org/officeDocument/2006/relationships/customXml" Target="../ink/ink114.xml"/><Relationship Id="rId121" Type="http://schemas.openxmlformats.org/officeDocument/2006/relationships/customXml" Target="../ink/ink133.xml"/><Relationship Id="rId142" Type="http://schemas.openxmlformats.org/officeDocument/2006/relationships/image" Target="../media/image86.png"/><Relationship Id="rId3" Type="http://schemas.openxmlformats.org/officeDocument/2006/relationships/customXml" Target="../ink/ink47.xml"/><Relationship Id="rId25" Type="http://schemas.openxmlformats.org/officeDocument/2006/relationships/customXml" Target="../ink/ink65.xml"/><Relationship Id="rId46" Type="http://schemas.openxmlformats.org/officeDocument/2006/relationships/customXml" Target="../ink/ink77.xml"/><Relationship Id="rId67" Type="http://schemas.openxmlformats.org/officeDocument/2006/relationships/customXml" Target="../ink/ink88.xml"/><Relationship Id="rId116" Type="http://schemas.openxmlformats.org/officeDocument/2006/relationships/customXml" Target="../ink/ink130.xml"/><Relationship Id="rId137" Type="http://schemas.openxmlformats.org/officeDocument/2006/relationships/customXml" Target="../ink/ink145.xml"/><Relationship Id="rId20" Type="http://schemas.openxmlformats.org/officeDocument/2006/relationships/customXml" Target="../ink/ink60.xml"/><Relationship Id="rId41" Type="http://schemas.openxmlformats.org/officeDocument/2006/relationships/image" Target="../media/image580.png"/><Relationship Id="rId62" Type="http://schemas.openxmlformats.org/officeDocument/2006/relationships/customXml" Target="../ink/ink85.xml"/><Relationship Id="rId83" Type="http://schemas.openxmlformats.org/officeDocument/2006/relationships/customXml" Target="../ink/ink101.xml"/><Relationship Id="rId88" Type="http://schemas.openxmlformats.org/officeDocument/2006/relationships/customXml" Target="../ink/ink104.xml"/><Relationship Id="rId111" Type="http://schemas.openxmlformats.org/officeDocument/2006/relationships/customXml" Target="../ink/ink127.xml"/><Relationship Id="rId132" Type="http://schemas.openxmlformats.org/officeDocument/2006/relationships/image" Target="../media/image82.png"/><Relationship Id="rId15" Type="http://schemas.openxmlformats.org/officeDocument/2006/relationships/customXml" Target="../ink/ink55.xml"/><Relationship Id="rId36" Type="http://schemas.openxmlformats.org/officeDocument/2006/relationships/customXml" Target="../ink/ink72.xml"/><Relationship Id="rId57" Type="http://schemas.openxmlformats.org/officeDocument/2006/relationships/image" Target="../media/image66.png"/><Relationship Id="rId106" Type="http://schemas.openxmlformats.org/officeDocument/2006/relationships/customXml" Target="../ink/ink122.xml"/><Relationship Id="rId127" Type="http://schemas.openxmlformats.org/officeDocument/2006/relationships/customXml" Target="../ink/ink139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80.xml"/><Relationship Id="rId73" Type="http://schemas.openxmlformats.org/officeDocument/2006/relationships/customXml" Target="../ink/ink91.xml"/><Relationship Id="rId78" Type="http://schemas.openxmlformats.org/officeDocument/2006/relationships/customXml" Target="../ink/ink96.xml"/><Relationship Id="rId94" Type="http://schemas.openxmlformats.org/officeDocument/2006/relationships/customXml" Target="../ink/ink110.xml"/><Relationship Id="rId99" Type="http://schemas.openxmlformats.org/officeDocument/2006/relationships/customXml" Target="../ink/ink115.xml"/><Relationship Id="rId101" Type="http://schemas.openxmlformats.org/officeDocument/2006/relationships/customXml" Target="../ink/ink117.xml"/><Relationship Id="rId122" Type="http://schemas.openxmlformats.org/officeDocument/2006/relationships/customXml" Target="../ink/ink134.xml"/><Relationship Id="rId143" Type="http://schemas.openxmlformats.org/officeDocument/2006/relationships/customXml" Target="../ink/ink148.xml"/><Relationship Id="rId4" Type="http://schemas.openxmlformats.org/officeDocument/2006/relationships/image" Target="../media/image480.png"/><Relationship Id="rId9" Type="http://schemas.openxmlformats.org/officeDocument/2006/relationships/customXml" Target="../ink/ink50.xml"/><Relationship Id="rId26" Type="http://schemas.openxmlformats.org/officeDocument/2006/relationships/customXml" Target="../ink/ink66.xml"/><Relationship Id="rId47" Type="http://schemas.openxmlformats.org/officeDocument/2006/relationships/image" Target="../media/image610.png"/><Relationship Id="rId68" Type="http://schemas.openxmlformats.org/officeDocument/2006/relationships/image" Target="../media/image71.png"/><Relationship Id="rId89" Type="http://schemas.openxmlformats.org/officeDocument/2006/relationships/customXml" Target="../ink/ink105.xml"/><Relationship Id="rId112" Type="http://schemas.openxmlformats.org/officeDocument/2006/relationships/image" Target="../media/image76.png"/><Relationship Id="rId133" Type="http://schemas.openxmlformats.org/officeDocument/2006/relationships/customXml" Target="../ink/ink142.xml"/><Relationship Id="rId16" Type="http://schemas.openxmlformats.org/officeDocument/2006/relationships/customXml" Target="../ink/ink56.xml"/><Relationship Id="rId37" Type="http://schemas.openxmlformats.org/officeDocument/2006/relationships/image" Target="../media/image560.png"/><Relationship Id="rId58" Type="http://schemas.openxmlformats.org/officeDocument/2006/relationships/customXml" Target="../ink/ink83.xml"/><Relationship Id="rId79" Type="http://schemas.openxmlformats.org/officeDocument/2006/relationships/customXml" Target="../ink/ink97.xml"/><Relationship Id="rId102" Type="http://schemas.openxmlformats.org/officeDocument/2006/relationships/customXml" Target="../ink/ink118.xml"/><Relationship Id="rId123" Type="http://schemas.openxmlformats.org/officeDocument/2006/relationships/customXml" Target="../ink/ink135.xml"/><Relationship Id="rId144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3.xml"/><Relationship Id="rId21" Type="http://schemas.openxmlformats.org/officeDocument/2006/relationships/customXml" Target="../ink/ink164.xml"/><Relationship Id="rId42" Type="http://schemas.openxmlformats.org/officeDocument/2006/relationships/customXml" Target="../ink/ink178.xml"/><Relationship Id="rId63" Type="http://schemas.openxmlformats.org/officeDocument/2006/relationships/customXml" Target="../ink/ink189.xml"/><Relationship Id="rId84" Type="http://schemas.openxmlformats.org/officeDocument/2006/relationships/customXml" Target="../ink/ink204.xml"/><Relationship Id="rId138" Type="http://schemas.openxmlformats.org/officeDocument/2006/relationships/customXml" Target="../ink/ink248.xml"/><Relationship Id="rId159" Type="http://schemas.openxmlformats.org/officeDocument/2006/relationships/image" Target="../media/image113.png"/><Relationship Id="rId170" Type="http://schemas.openxmlformats.org/officeDocument/2006/relationships/customXml" Target="../ink/ink266.xml"/><Relationship Id="rId191" Type="http://schemas.openxmlformats.org/officeDocument/2006/relationships/image" Target="../media/image125.png"/><Relationship Id="rId205" Type="http://schemas.openxmlformats.org/officeDocument/2006/relationships/customXml" Target="../ink/ink291.xml"/><Relationship Id="rId107" Type="http://schemas.openxmlformats.org/officeDocument/2006/relationships/customXml" Target="../ink/ink225.xml"/><Relationship Id="rId11" Type="http://schemas.openxmlformats.org/officeDocument/2006/relationships/customXml" Target="../ink/ink154.xml"/><Relationship Id="rId32" Type="http://schemas.openxmlformats.org/officeDocument/2006/relationships/customXml" Target="../ink/ink173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242.xml"/><Relationship Id="rId149" Type="http://schemas.openxmlformats.org/officeDocument/2006/relationships/image" Target="../media/image108.png"/><Relationship Id="rId5" Type="http://schemas.openxmlformats.org/officeDocument/2006/relationships/customXml" Target="../ink/ink151.xml"/><Relationship Id="rId95" Type="http://schemas.openxmlformats.org/officeDocument/2006/relationships/customXml" Target="../ink/ink213.xml"/><Relationship Id="rId160" Type="http://schemas.openxmlformats.org/officeDocument/2006/relationships/customXml" Target="../ink/ink259.xml"/><Relationship Id="rId181" Type="http://schemas.openxmlformats.org/officeDocument/2006/relationships/customXml" Target="../ink/ink273.xml"/><Relationship Id="rId22" Type="http://schemas.openxmlformats.org/officeDocument/2006/relationships/customXml" Target="../ink/ink165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234.xml"/><Relationship Id="rId139" Type="http://schemas.openxmlformats.org/officeDocument/2006/relationships/image" Target="../media/image103.png"/><Relationship Id="rId85" Type="http://schemas.openxmlformats.org/officeDocument/2006/relationships/customXml" Target="../ink/ink205.xml"/><Relationship Id="rId150" Type="http://schemas.openxmlformats.org/officeDocument/2006/relationships/customXml" Target="../ink/ink254.xml"/><Relationship Id="rId171" Type="http://schemas.openxmlformats.org/officeDocument/2006/relationships/customXml" Target="../ink/ink267.xml"/><Relationship Id="rId192" Type="http://schemas.openxmlformats.org/officeDocument/2006/relationships/customXml" Target="../ink/ink279.xml"/><Relationship Id="rId12" Type="http://schemas.openxmlformats.org/officeDocument/2006/relationships/customXml" Target="../ink/ink155.xml"/><Relationship Id="rId33" Type="http://schemas.openxmlformats.org/officeDocument/2006/relationships/image" Target="../media/image540.png"/><Relationship Id="rId108" Type="http://schemas.openxmlformats.org/officeDocument/2006/relationships/customXml" Target="../ink/ink226.xml"/><Relationship Id="rId129" Type="http://schemas.openxmlformats.org/officeDocument/2006/relationships/image" Target="../media/image99.png"/><Relationship Id="rId54" Type="http://schemas.openxmlformats.org/officeDocument/2006/relationships/customXml" Target="../ink/ink184.xml"/><Relationship Id="rId75" Type="http://schemas.openxmlformats.org/officeDocument/2006/relationships/customXml" Target="../ink/ink195.xml"/><Relationship Id="rId96" Type="http://schemas.openxmlformats.org/officeDocument/2006/relationships/customXml" Target="../ink/ink214.xml"/><Relationship Id="rId140" Type="http://schemas.openxmlformats.org/officeDocument/2006/relationships/customXml" Target="../ink/ink249.xml"/><Relationship Id="rId161" Type="http://schemas.openxmlformats.org/officeDocument/2006/relationships/image" Target="../media/image114.png"/><Relationship Id="rId182" Type="http://schemas.openxmlformats.org/officeDocument/2006/relationships/customXml" Target="../ink/ink274.xml"/><Relationship Id="rId6" Type="http://schemas.openxmlformats.org/officeDocument/2006/relationships/image" Target="../media/image490.png"/><Relationship Id="rId23" Type="http://schemas.openxmlformats.org/officeDocument/2006/relationships/customXml" Target="../ink/ink166.xml"/><Relationship Id="rId119" Type="http://schemas.openxmlformats.org/officeDocument/2006/relationships/image" Target="../media/image97.png"/><Relationship Id="rId44" Type="http://schemas.openxmlformats.org/officeDocument/2006/relationships/customXml" Target="../ink/ink179.xml"/><Relationship Id="rId65" Type="http://schemas.openxmlformats.org/officeDocument/2006/relationships/customXml" Target="../ink/ink190.xml"/><Relationship Id="rId86" Type="http://schemas.openxmlformats.org/officeDocument/2006/relationships/image" Target="../media/image93.png"/><Relationship Id="rId130" Type="http://schemas.openxmlformats.org/officeDocument/2006/relationships/customXml" Target="../ink/ink243.xml"/><Relationship Id="rId151" Type="http://schemas.openxmlformats.org/officeDocument/2006/relationships/image" Target="../media/image109.png"/><Relationship Id="rId172" Type="http://schemas.openxmlformats.org/officeDocument/2006/relationships/customXml" Target="../ink/ink268.xml"/><Relationship Id="rId193" Type="http://schemas.openxmlformats.org/officeDocument/2006/relationships/image" Target="../media/image126.png"/><Relationship Id="rId13" Type="http://schemas.openxmlformats.org/officeDocument/2006/relationships/customXml" Target="../ink/ink156.xml"/><Relationship Id="rId109" Type="http://schemas.openxmlformats.org/officeDocument/2006/relationships/customXml" Target="../ink/ink227.xml"/><Relationship Id="rId34" Type="http://schemas.openxmlformats.org/officeDocument/2006/relationships/customXml" Target="../ink/ink174.xml"/><Relationship Id="rId55" Type="http://schemas.openxmlformats.org/officeDocument/2006/relationships/image" Target="../media/image65.png"/><Relationship Id="rId76" Type="http://schemas.openxmlformats.org/officeDocument/2006/relationships/customXml" Target="../ink/ink196.xml"/><Relationship Id="rId97" Type="http://schemas.openxmlformats.org/officeDocument/2006/relationships/customXml" Target="../ink/ink215.xml"/><Relationship Id="rId120" Type="http://schemas.openxmlformats.org/officeDocument/2006/relationships/customXml" Target="../ink/ink235.xml"/><Relationship Id="rId141" Type="http://schemas.openxmlformats.org/officeDocument/2006/relationships/image" Target="../media/image104.png"/><Relationship Id="rId7" Type="http://schemas.openxmlformats.org/officeDocument/2006/relationships/customXml" Target="../ink/ink152.xml"/><Relationship Id="rId162" Type="http://schemas.openxmlformats.org/officeDocument/2006/relationships/customXml" Target="../ink/ink260.xml"/><Relationship Id="rId183" Type="http://schemas.openxmlformats.org/officeDocument/2006/relationships/image" Target="../media/image121.png"/><Relationship Id="rId24" Type="http://schemas.openxmlformats.org/officeDocument/2006/relationships/customXml" Target="../ink/ink167.xml"/><Relationship Id="rId40" Type="http://schemas.openxmlformats.org/officeDocument/2006/relationships/customXml" Target="../ink/ink177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206.xml"/><Relationship Id="rId110" Type="http://schemas.openxmlformats.org/officeDocument/2006/relationships/customXml" Target="../ink/ink228.xml"/><Relationship Id="rId115" Type="http://schemas.openxmlformats.org/officeDocument/2006/relationships/image" Target="../media/image96.png"/><Relationship Id="rId131" Type="http://schemas.openxmlformats.org/officeDocument/2006/relationships/image" Target="../media/image100.png"/><Relationship Id="rId136" Type="http://schemas.openxmlformats.org/officeDocument/2006/relationships/customXml" Target="../ink/ink246.xml"/><Relationship Id="rId157" Type="http://schemas.openxmlformats.org/officeDocument/2006/relationships/image" Target="../media/image112.png"/><Relationship Id="rId178" Type="http://schemas.openxmlformats.org/officeDocument/2006/relationships/image" Target="../media/image119.png"/><Relationship Id="rId61" Type="http://schemas.openxmlformats.org/officeDocument/2006/relationships/image" Target="../media/image68.png"/><Relationship Id="rId82" Type="http://schemas.openxmlformats.org/officeDocument/2006/relationships/customXml" Target="../ink/ink202.xml"/><Relationship Id="rId152" Type="http://schemas.openxmlformats.org/officeDocument/2006/relationships/customXml" Target="../ink/ink255.xml"/><Relationship Id="rId173" Type="http://schemas.openxmlformats.org/officeDocument/2006/relationships/customXml" Target="../ink/ink269.xml"/><Relationship Id="rId194" Type="http://schemas.openxmlformats.org/officeDocument/2006/relationships/customXml" Target="../ink/ink280.xml"/><Relationship Id="rId199" Type="http://schemas.openxmlformats.org/officeDocument/2006/relationships/customXml" Target="../ink/ink285.xml"/><Relationship Id="rId203" Type="http://schemas.openxmlformats.org/officeDocument/2006/relationships/customXml" Target="../ink/ink289.xml"/><Relationship Id="rId19" Type="http://schemas.openxmlformats.org/officeDocument/2006/relationships/customXml" Target="../ink/ink162.xml"/><Relationship Id="rId14" Type="http://schemas.openxmlformats.org/officeDocument/2006/relationships/customXml" Target="../ink/ink157.xml"/><Relationship Id="rId30" Type="http://schemas.openxmlformats.org/officeDocument/2006/relationships/customXml" Target="../ink/ink172.xml"/><Relationship Id="rId35" Type="http://schemas.openxmlformats.org/officeDocument/2006/relationships/image" Target="../media/image550.png"/><Relationship Id="rId56" Type="http://schemas.openxmlformats.org/officeDocument/2006/relationships/customXml" Target="../ink/ink185.xml"/><Relationship Id="rId77" Type="http://schemas.openxmlformats.org/officeDocument/2006/relationships/customXml" Target="../ink/ink197.xml"/><Relationship Id="rId100" Type="http://schemas.openxmlformats.org/officeDocument/2006/relationships/customXml" Target="../ink/ink218.xml"/><Relationship Id="rId105" Type="http://schemas.openxmlformats.org/officeDocument/2006/relationships/customXml" Target="../ink/ink223.xml"/><Relationship Id="rId126" Type="http://schemas.openxmlformats.org/officeDocument/2006/relationships/customXml" Target="../ink/ink240.xml"/><Relationship Id="rId147" Type="http://schemas.openxmlformats.org/officeDocument/2006/relationships/image" Target="../media/image107.png"/><Relationship Id="rId168" Type="http://schemas.openxmlformats.org/officeDocument/2006/relationships/customXml" Target="../ink/ink264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211.xml"/><Relationship Id="rId98" Type="http://schemas.openxmlformats.org/officeDocument/2006/relationships/customXml" Target="../ink/ink216.xml"/><Relationship Id="rId121" Type="http://schemas.openxmlformats.org/officeDocument/2006/relationships/image" Target="../media/image98.png"/><Relationship Id="rId142" Type="http://schemas.openxmlformats.org/officeDocument/2006/relationships/customXml" Target="../ink/ink250.xml"/><Relationship Id="rId163" Type="http://schemas.openxmlformats.org/officeDocument/2006/relationships/image" Target="../media/image115.png"/><Relationship Id="rId184" Type="http://schemas.openxmlformats.org/officeDocument/2006/relationships/customXml" Target="../ink/ink275.xml"/><Relationship Id="rId189" Type="http://schemas.openxmlformats.org/officeDocument/2006/relationships/image" Target="../media/image124.png"/><Relationship Id="rId3" Type="http://schemas.openxmlformats.org/officeDocument/2006/relationships/customXml" Target="../ink/ink150.xml"/><Relationship Id="rId25" Type="http://schemas.openxmlformats.org/officeDocument/2006/relationships/customXml" Target="../ink/ink168.xml"/><Relationship Id="rId46" Type="http://schemas.openxmlformats.org/officeDocument/2006/relationships/customXml" Target="../ink/ink180.xml"/><Relationship Id="rId67" Type="http://schemas.openxmlformats.org/officeDocument/2006/relationships/customXml" Target="../ink/ink191.xml"/><Relationship Id="rId116" Type="http://schemas.openxmlformats.org/officeDocument/2006/relationships/customXml" Target="../ink/ink232.xml"/><Relationship Id="rId137" Type="http://schemas.openxmlformats.org/officeDocument/2006/relationships/customXml" Target="../ink/ink247.xml"/><Relationship Id="rId158" Type="http://schemas.openxmlformats.org/officeDocument/2006/relationships/customXml" Target="../ink/ink258.xml"/><Relationship Id="rId20" Type="http://schemas.openxmlformats.org/officeDocument/2006/relationships/customXml" Target="../ink/ink163.xml"/><Relationship Id="rId41" Type="http://schemas.openxmlformats.org/officeDocument/2006/relationships/image" Target="../media/image580.png"/><Relationship Id="rId62" Type="http://schemas.openxmlformats.org/officeDocument/2006/relationships/customXml" Target="../ink/ink188.xml"/><Relationship Id="rId83" Type="http://schemas.openxmlformats.org/officeDocument/2006/relationships/customXml" Target="../ink/ink203.xml"/><Relationship Id="rId88" Type="http://schemas.openxmlformats.org/officeDocument/2006/relationships/image" Target="../media/image94.png"/><Relationship Id="rId111" Type="http://schemas.openxmlformats.org/officeDocument/2006/relationships/customXml" Target="../ink/ink229.xml"/><Relationship Id="rId132" Type="http://schemas.openxmlformats.org/officeDocument/2006/relationships/customXml" Target="../ink/ink244.xml"/><Relationship Id="rId153" Type="http://schemas.openxmlformats.org/officeDocument/2006/relationships/image" Target="../media/image110.png"/><Relationship Id="rId174" Type="http://schemas.openxmlformats.org/officeDocument/2006/relationships/image" Target="../media/image117.png"/><Relationship Id="rId179" Type="http://schemas.openxmlformats.org/officeDocument/2006/relationships/customXml" Target="../ink/ink272.xml"/><Relationship Id="rId195" Type="http://schemas.openxmlformats.org/officeDocument/2006/relationships/customXml" Target="../ink/ink281.xml"/><Relationship Id="rId190" Type="http://schemas.openxmlformats.org/officeDocument/2006/relationships/customXml" Target="../ink/ink278.xml"/><Relationship Id="rId204" Type="http://schemas.openxmlformats.org/officeDocument/2006/relationships/customXml" Target="../ink/ink290.xml"/><Relationship Id="rId15" Type="http://schemas.openxmlformats.org/officeDocument/2006/relationships/customXml" Target="../ink/ink158.xml"/><Relationship Id="rId36" Type="http://schemas.openxmlformats.org/officeDocument/2006/relationships/customXml" Target="../ink/ink175.xml"/><Relationship Id="rId57" Type="http://schemas.openxmlformats.org/officeDocument/2006/relationships/image" Target="../media/image66.png"/><Relationship Id="rId106" Type="http://schemas.openxmlformats.org/officeDocument/2006/relationships/customXml" Target="../ink/ink224.xml"/><Relationship Id="rId127" Type="http://schemas.openxmlformats.org/officeDocument/2006/relationships/customXml" Target="../ink/ink241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183.xml"/><Relationship Id="rId73" Type="http://schemas.openxmlformats.org/officeDocument/2006/relationships/customXml" Target="../ink/ink194.xml"/><Relationship Id="rId78" Type="http://schemas.openxmlformats.org/officeDocument/2006/relationships/customXml" Target="../ink/ink198.xml"/><Relationship Id="rId94" Type="http://schemas.openxmlformats.org/officeDocument/2006/relationships/customXml" Target="../ink/ink212.xml"/><Relationship Id="rId99" Type="http://schemas.openxmlformats.org/officeDocument/2006/relationships/customXml" Target="../ink/ink217.xml"/><Relationship Id="rId101" Type="http://schemas.openxmlformats.org/officeDocument/2006/relationships/customXml" Target="../ink/ink219.xml"/><Relationship Id="rId122" Type="http://schemas.openxmlformats.org/officeDocument/2006/relationships/customXml" Target="../ink/ink236.xml"/><Relationship Id="rId143" Type="http://schemas.openxmlformats.org/officeDocument/2006/relationships/image" Target="../media/image105.png"/><Relationship Id="rId148" Type="http://schemas.openxmlformats.org/officeDocument/2006/relationships/customXml" Target="../ink/ink253.xml"/><Relationship Id="rId164" Type="http://schemas.openxmlformats.org/officeDocument/2006/relationships/customXml" Target="../ink/ink261.xml"/><Relationship Id="rId169" Type="http://schemas.openxmlformats.org/officeDocument/2006/relationships/customXml" Target="../ink/ink265.xml"/><Relationship Id="rId185" Type="http://schemas.openxmlformats.org/officeDocument/2006/relationships/image" Target="../media/image122.png"/><Relationship Id="rId4" Type="http://schemas.openxmlformats.org/officeDocument/2006/relationships/image" Target="../media/image480.png"/><Relationship Id="rId9" Type="http://schemas.openxmlformats.org/officeDocument/2006/relationships/customXml" Target="../ink/ink153.xml"/><Relationship Id="rId180" Type="http://schemas.openxmlformats.org/officeDocument/2006/relationships/image" Target="../media/image120.png"/><Relationship Id="rId26" Type="http://schemas.openxmlformats.org/officeDocument/2006/relationships/customXml" Target="../ink/ink169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207.xml"/><Relationship Id="rId112" Type="http://schemas.openxmlformats.org/officeDocument/2006/relationships/customXml" Target="../ink/ink230.xml"/><Relationship Id="rId133" Type="http://schemas.openxmlformats.org/officeDocument/2006/relationships/image" Target="../media/image101.png"/><Relationship Id="rId154" Type="http://schemas.openxmlformats.org/officeDocument/2006/relationships/customXml" Target="../ink/ink256.xml"/><Relationship Id="rId175" Type="http://schemas.openxmlformats.org/officeDocument/2006/relationships/customXml" Target="../ink/ink270.xml"/><Relationship Id="rId196" Type="http://schemas.openxmlformats.org/officeDocument/2006/relationships/customXml" Target="../ink/ink282.xml"/><Relationship Id="rId200" Type="http://schemas.openxmlformats.org/officeDocument/2006/relationships/customXml" Target="../ink/ink286.xml"/><Relationship Id="rId16" Type="http://schemas.openxmlformats.org/officeDocument/2006/relationships/customXml" Target="../ink/ink159.xml"/><Relationship Id="rId37" Type="http://schemas.openxmlformats.org/officeDocument/2006/relationships/image" Target="../media/image560.png"/><Relationship Id="rId58" Type="http://schemas.openxmlformats.org/officeDocument/2006/relationships/customXml" Target="../ink/ink186.xml"/><Relationship Id="rId79" Type="http://schemas.openxmlformats.org/officeDocument/2006/relationships/customXml" Target="../ink/ink199.xml"/><Relationship Id="rId102" Type="http://schemas.openxmlformats.org/officeDocument/2006/relationships/customXml" Target="../ink/ink220.xml"/><Relationship Id="rId123" Type="http://schemas.openxmlformats.org/officeDocument/2006/relationships/customXml" Target="../ink/ink237.xml"/><Relationship Id="rId144" Type="http://schemas.openxmlformats.org/officeDocument/2006/relationships/customXml" Target="../ink/ink251.xml"/><Relationship Id="rId90" Type="http://schemas.openxmlformats.org/officeDocument/2006/relationships/customXml" Target="../ink/ink208.xml"/><Relationship Id="rId165" Type="http://schemas.openxmlformats.org/officeDocument/2006/relationships/image" Target="../media/image116.png"/><Relationship Id="rId186" Type="http://schemas.openxmlformats.org/officeDocument/2006/relationships/customXml" Target="../ink/ink276.xml"/><Relationship Id="rId27" Type="http://schemas.openxmlformats.org/officeDocument/2006/relationships/customXml" Target="../ink/ink170.xml"/><Relationship Id="rId48" Type="http://schemas.openxmlformats.org/officeDocument/2006/relationships/customXml" Target="../ink/ink181.xml"/><Relationship Id="rId69" Type="http://schemas.openxmlformats.org/officeDocument/2006/relationships/customXml" Target="../ink/ink192.xml"/><Relationship Id="rId113" Type="http://schemas.openxmlformats.org/officeDocument/2006/relationships/image" Target="../media/image95.png"/><Relationship Id="rId134" Type="http://schemas.openxmlformats.org/officeDocument/2006/relationships/customXml" Target="../ink/ink245.xml"/><Relationship Id="rId80" Type="http://schemas.openxmlformats.org/officeDocument/2006/relationships/customXml" Target="../ink/ink200.xml"/><Relationship Id="rId155" Type="http://schemas.openxmlformats.org/officeDocument/2006/relationships/image" Target="../media/image111.png"/><Relationship Id="rId176" Type="http://schemas.openxmlformats.org/officeDocument/2006/relationships/image" Target="../media/image118.png"/><Relationship Id="rId197" Type="http://schemas.openxmlformats.org/officeDocument/2006/relationships/customXml" Target="../ink/ink283.xml"/><Relationship Id="rId201" Type="http://schemas.openxmlformats.org/officeDocument/2006/relationships/customXml" Target="../ink/ink287.xml"/><Relationship Id="rId17" Type="http://schemas.openxmlformats.org/officeDocument/2006/relationships/customXml" Target="../ink/ink160.xml"/><Relationship Id="rId38" Type="http://schemas.openxmlformats.org/officeDocument/2006/relationships/customXml" Target="../ink/ink176.xml"/><Relationship Id="rId59" Type="http://schemas.openxmlformats.org/officeDocument/2006/relationships/image" Target="../media/image67.png"/><Relationship Id="rId103" Type="http://schemas.openxmlformats.org/officeDocument/2006/relationships/customXml" Target="../ink/ink221.xml"/><Relationship Id="rId124" Type="http://schemas.openxmlformats.org/officeDocument/2006/relationships/customXml" Target="../ink/ink238.xml"/><Relationship Id="rId70" Type="http://schemas.openxmlformats.org/officeDocument/2006/relationships/image" Target="../media/image90.png"/><Relationship Id="rId91" Type="http://schemas.openxmlformats.org/officeDocument/2006/relationships/customXml" Target="../ink/ink209.xml"/><Relationship Id="rId145" Type="http://schemas.openxmlformats.org/officeDocument/2006/relationships/image" Target="../media/image106.png"/><Relationship Id="rId166" Type="http://schemas.openxmlformats.org/officeDocument/2006/relationships/customXml" Target="../ink/ink262.xml"/><Relationship Id="rId187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231.xml"/><Relationship Id="rId60" Type="http://schemas.openxmlformats.org/officeDocument/2006/relationships/customXml" Target="../ink/ink187.xml"/><Relationship Id="rId81" Type="http://schemas.openxmlformats.org/officeDocument/2006/relationships/customXml" Target="../ink/ink201.xml"/><Relationship Id="rId135" Type="http://schemas.openxmlformats.org/officeDocument/2006/relationships/image" Target="../media/image102.png"/><Relationship Id="rId156" Type="http://schemas.openxmlformats.org/officeDocument/2006/relationships/customXml" Target="../ink/ink257.xml"/><Relationship Id="rId177" Type="http://schemas.openxmlformats.org/officeDocument/2006/relationships/customXml" Target="../ink/ink271.xml"/><Relationship Id="rId198" Type="http://schemas.openxmlformats.org/officeDocument/2006/relationships/customXml" Target="../ink/ink284.xml"/><Relationship Id="rId202" Type="http://schemas.openxmlformats.org/officeDocument/2006/relationships/customXml" Target="../ink/ink288.xml"/><Relationship Id="rId18" Type="http://schemas.openxmlformats.org/officeDocument/2006/relationships/customXml" Target="../ink/ink161.xml"/><Relationship Id="rId39" Type="http://schemas.openxmlformats.org/officeDocument/2006/relationships/image" Target="../media/image570.png"/><Relationship Id="rId50" Type="http://schemas.openxmlformats.org/officeDocument/2006/relationships/customXml" Target="../ink/ink182.xml"/><Relationship Id="rId104" Type="http://schemas.openxmlformats.org/officeDocument/2006/relationships/customXml" Target="../ink/ink222.xml"/><Relationship Id="rId125" Type="http://schemas.openxmlformats.org/officeDocument/2006/relationships/customXml" Target="../ink/ink239.xml"/><Relationship Id="rId146" Type="http://schemas.openxmlformats.org/officeDocument/2006/relationships/customXml" Target="../ink/ink252.xml"/><Relationship Id="rId167" Type="http://schemas.openxmlformats.org/officeDocument/2006/relationships/customXml" Target="../ink/ink263.xml"/><Relationship Id="rId188" Type="http://schemas.openxmlformats.org/officeDocument/2006/relationships/customXml" Target="../ink/ink277.xml"/><Relationship Id="rId71" Type="http://schemas.openxmlformats.org/officeDocument/2006/relationships/customXml" Target="../ink/ink193.xml"/><Relationship Id="rId92" Type="http://schemas.openxmlformats.org/officeDocument/2006/relationships/customXml" Target="../ink/ink210.xml"/><Relationship Id="rId2" Type="http://schemas.openxmlformats.org/officeDocument/2006/relationships/notesSlide" Target="../notesSlides/notesSlide11.xml"/><Relationship Id="rId29" Type="http://schemas.openxmlformats.org/officeDocument/2006/relationships/customXml" Target="../ink/ink171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75.xml"/><Relationship Id="rId21" Type="http://schemas.openxmlformats.org/officeDocument/2006/relationships/customXml" Target="../ink/ink306.xml"/><Relationship Id="rId42" Type="http://schemas.openxmlformats.org/officeDocument/2006/relationships/customXml" Target="../ink/ink320.xml"/><Relationship Id="rId63" Type="http://schemas.openxmlformats.org/officeDocument/2006/relationships/customXml" Target="../ink/ink331.xml"/><Relationship Id="rId84" Type="http://schemas.openxmlformats.org/officeDocument/2006/relationships/customXml" Target="../ink/ink346.xml"/><Relationship Id="rId138" Type="http://schemas.openxmlformats.org/officeDocument/2006/relationships/customXml" Target="../ink/ink390.xml"/><Relationship Id="rId159" Type="http://schemas.openxmlformats.org/officeDocument/2006/relationships/image" Target="../media/image132.png"/><Relationship Id="rId170" Type="http://schemas.openxmlformats.org/officeDocument/2006/relationships/customXml" Target="../ink/ink408.xml"/><Relationship Id="rId191" Type="http://schemas.openxmlformats.org/officeDocument/2006/relationships/image" Target="../media/image144.png"/><Relationship Id="rId205" Type="http://schemas.openxmlformats.org/officeDocument/2006/relationships/customXml" Target="../ink/ink433.xml"/><Relationship Id="rId107" Type="http://schemas.openxmlformats.org/officeDocument/2006/relationships/customXml" Target="../ink/ink367.xml"/><Relationship Id="rId11" Type="http://schemas.openxmlformats.org/officeDocument/2006/relationships/customXml" Target="../ink/ink296.xml"/><Relationship Id="rId32" Type="http://schemas.openxmlformats.org/officeDocument/2006/relationships/customXml" Target="../ink/ink315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384.xml"/><Relationship Id="rId149" Type="http://schemas.openxmlformats.org/officeDocument/2006/relationships/image" Target="../media/image127.png"/><Relationship Id="rId5" Type="http://schemas.openxmlformats.org/officeDocument/2006/relationships/customXml" Target="../ink/ink293.xml"/><Relationship Id="rId95" Type="http://schemas.openxmlformats.org/officeDocument/2006/relationships/customXml" Target="../ink/ink355.xml"/><Relationship Id="rId160" Type="http://schemas.openxmlformats.org/officeDocument/2006/relationships/customXml" Target="../ink/ink401.xml"/><Relationship Id="rId181" Type="http://schemas.openxmlformats.org/officeDocument/2006/relationships/customXml" Target="../ink/ink415.xml"/><Relationship Id="rId22" Type="http://schemas.openxmlformats.org/officeDocument/2006/relationships/customXml" Target="../ink/ink307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376.xml"/><Relationship Id="rId139" Type="http://schemas.openxmlformats.org/officeDocument/2006/relationships/image" Target="../media/image103.png"/><Relationship Id="rId85" Type="http://schemas.openxmlformats.org/officeDocument/2006/relationships/customXml" Target="../ink/ink347.xml"/><Relationship Id="rId150" Type="http://schemas.openxmlformats.org/officeDocument/2006/relationships/customXml" Target="../ink/ink396.xml"/><Relationship Id="rId171" Type="http://schemas.openxmlformats.org/officeDocument/2006/relationships/customXml" Target="../ink/ink409.xml"/><Relationship Id="rId192" Type="http://schemas.openxmlformats.org/officeDocument/2006/relationships/customXml" Target="../ink/ink421.xml"/><Relationship Id="rId206" Type="http://schemas.openxmlformats.org/officeDocument/2006/relationships/customXml" Target="../ink/ink434.xml"/><Relationship Id="rId12" Type="http://schemas.openxmlformats.org/officeDocument/2006/relationships/customXml" Target="../ink/ink297.xml"/><Relationship Id="rId33" Type="http://schemas.openxmlformats.org/officeDocument/2006/relationships/image" Target="../media/image540.png"/><Relationship Id="rId108" Type="http://schemas.openxmlformats.org/officeDocument/2006/relationships/customXml" Target="../ink/ink368.xml"/><Relationship Id="rId129" Type="http://schemas.openxmlformats.org/officeDocument/2006/relationships/image" Target="../media/image99.png"/><Relationship Id="rId54" Type="http://schemas.openxmlformats.org/officeDocument/2006/relationships/customXml" Target="../ink/ink326.xml"/><Relationship Id="rId75" Type="http://schemas.openxmlformats.org/officeDocument/2006/relationships/customXml" Target="../ink/ink337.xml"/><Relationship Id="rId96" Type="http://schemas.openxmlformats.org/officeDocument/2006/relationships/customXml" Target="../ink/ink356.xml"/><Relationship Id="rId140" Type="http://schemas.openxmlformats.org/officeDocument/2006/relationships/customXml" Target="../ink/ink391.xml"/><Relationship Id="rId161" Type="http://schemas.openxmlformats.org/officeDocument/2006/relationships/image" Target="../media/image133.png"/><Relationship Id="rId182" Type="http://schemas.openxmlformats.org/officeDocument/2006/relationships/customXml" Target="../ink/ink416.xml"/><Relationship Id="rId6" Type="http://schemas.openxmlformats.org/officeDocument/2006/relationships/image" Target="../media/image490.png"/><Relationship Id="rId23" Type="http://schemas.openxmlformats.org/officeDocument/2006/relationships/customXml" Target="../ink/ink308.xml"/><Relationship Id="rId119" Type="http://schemas.openxmlformats.org/officeDocument/2006/relationships/image" Target="../media/image97.png"/><Relationship Id="rId44" Type="http://schemas.openxmlformats.org/officeDocument/2006/relationships/customXml" Target="../ink/ink321.xml"/><Relationship Id="rId65" Type="http://schemas.openxmlformats.org/officeDocument/2006/relationships/customXml" Target="../ink/ink332.xml"/><Relationship Id="rId86" Type="http://schemas.openxmlformats.org/officeDocument/2006/relationships/image" Target="../media/image93.png"/><Relationship Id="rId130" Type="http://schemas.openxmlformats.org/officeDocument/2006/relationships/customXml" Target="../ink/ink385.xml"/><Relationship Id="rId151" Type="http://schemas.openxmlformats.org/officeDocument/2006/relationships/image" Target="../media/image128.png"/><Relationship Id="rId172" Type="http://schemas.openxmlformats.org/officeDocument/2006/relationships/customXml" Target="../ink/ink410.xml"/><Relationship Id="rId193" Type="http://schemas.openxmlformats.org/officeDocument/2006/relationships/image" Target="../media/image145.png"/><Relationship Id="rId207" Type="http://schemas.openxmlformats.org/officeDocument/2006/relationships/image" Target="../media/image146.png"/><Relationship Id="rId13" Type="http://schemas.openxmlformats.org/officeDocument/2006/relationships/customXml" Target="../ink/ink298.xml"/><Relationship Id="rId109" Type="http://schemas.openxmlformats.org/officeDocument/2006/relationships/customXml" Target="../ink/ink369.xml"/><Relationship Id="rId34" Type="http://schemas.openxmlformats.org/officeDocument/2006/relationships/customXml" Target="../ink/ink316.xml"/><Relationship Id="rId55" Type="http://schemas.openxmlformats.org/officeDocument/2006/relationships/image" Target="../media/image65.png"/><Relationship Id="rId76" Type="http://schemas.openxmlformats.org/officeDocument/2006/relationships/customXml" Target="../ink/ink338.xml"/><Relationship Id="rId97" Type="http://schemas.openxmlformats.org/officeDocument/2006/relationships/customXml" Target="../ink/ink357.xml"/><Relationship Id="rId120" Type="http://schemas.openxmlformats.org/officeDocument/2006/relationships/customXml" Target="../ink/ink377.xml"/><Relationship Id="rId141" Type="http://schemas.openxmlformats.org/officeDocument/2006/relationships/image" Target="../media/image104.png"/><Relationship Id="rId7" Type="http://schemas.openxmlformats.org/officeDocument/2006/relationships/customXml" Target="../ink/ink294.xml"/><Relationship Id="rId162" Type="http://schemas.openxmlformats.org/officeDocument/2006/relationships/customXml" Target="../ink/ink402.xml"/><Relationship Id="rId183" Type="http://schemas.openxmlformats.org/officeDocument/2006/relationships/image" Target="../media/image140.png"/><Relationship Id="rId24" Type="http://schemas.openxmlformats.org/officeDocument/2006/relationships/customXml" Target="../ink/ink309.xml"/><Relationship Id="rId40" Type="http://schemas.openxmlformats.org/officeDocument/2006/relationships/customXml" Target="../ink/ink319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348.xml"/><Relationship Id="rId110" Type="http://schemas.openxmlformats.org/officeDocument/2006/relationships/customXml" Target="../ink/ink370.xml"/><Relationship Id="rId115" Type="http://schemas.openxmlformats.org/officeDocument/2006/relationships/image" Target="../media/image96.png"/><Relationship Id="rId131" Type="http://schemas.openxmlformats.org/officeDocument/2006/relationships/image" Target="../media/image100.png"/><Relationship Id="rId136" Type="http://schemas.openxmlformats.org/officeDocument/2006/relationships/customXml" Target="../ink/ink388.xml"/><Relationship Id="rId157" Type="http://schemas.openxmlformats.org/officeDocument/2006/relationships/image" Target="../media/image131.png"/><Relationship Id="rId178" Type="http://schemas.openxmlformats.org/officeDocument/2006/relationships/image" Target="../media/image138.png"/><Relationship Id="rId61" Type="http://schemas.openxmlformats.org/officeDocument/2006/relationships/image" Target="../media/image68.png"/><Relationship Id="rId82" Type="http://schemas.openxmlformats.org/officeDocument/2006/relationships/customXml" Target="../ink/ink344.xml"/><Relationship Id="rId152" Type="http://schemas.openxmlformats.org/officeDocument/2006/relationships/customXml" Target="../ink/ink397.xml"/><Relationship Id="rId173" Type="http://schemas.openxmlformats.org/officeDocument/2006/relationships/customXml" Target="../ink/ink411.xml"/><Relationship Id="rId194" Type="http://schemas.openxmlformats.org/officeDocument/2006/relationships/customXml" Target="../ink/ink422.xml"/><Relationship Id="rId199" Type="http://schemas.openxmlformats.org/officeDocument/2006/relationships/customXml" Target="../ink/ink427.xml"/><Relationship Id="rId203" Type="http://schemas.openxmlformats.org/officeDocument/2006/relationships/customXml" Target="../ink/ink431.xml"/><Relationship Id="rId19" Type="http://schemas.openxmlformats.org/officeDocument/2006/relationships/customXml" Target="../ink/ink304.xml"/><Relationship Id="rId14" Type="http://schemas.openxmlformats.org/officeDocument/2006/relationships/customXml" Target="../ink/ink299.xml"/><Relationship Id="rId30" Type="http://schemas.openxmlformats.org/officeDocument/2006/relationships/customXml" Target="../ink/ink314.xml"/><Relationship Id="rId35" Type="http://schemas.openxmlformats.org/officeDocument/2006/relationships/image" Target="../media/image550.png"/><Relationship Id="rId56" Type="http://schemas.openxmlformats.org/officeDocument/2006/relationships/customXml" Target="../ink/ink327.xml"/><Relationship Id="rId77" Type="http://schemas.openxmlformats.org/officeDocument/2006/relationships/customXml" Target="../ink/ink339.xml"/><Relationship Id="rId100" Type="http://schemas.openxmlformats.org/officeDocument/2006/relationships/customXml" Target="../ink/ink360.xml"/><Relationship Id="rId105" Type="http://schemas.openxmlformats.org/officeDocument/2006/relationships/customXml" Target="../ink/ink365.xml"/><Relationship Id="rId126" Type="http://schemas.openxmlformats.org/officeDocument/2006/relationships/customXml" Target="../ink/ink382.xml"/><Relationship Id="rId147" Type="http://schemas.openxmlformats.org/officeDocument/2006/relationships/image" Target="../media/image107.png"/><Relationship Id="rId168" Type="http://schemas.openxmlformats.org/officeDocument/2006/relationships/customXml" Target="../ink/ink406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353.xml"/><Relationship Id="rId98" Type="http://schemas.openxmlformats.org/officeDocument/2006/relationships/customXml" Target="../ink/ink358.xml"/><Relationship Id="rId121" Type="http://schemas.openxmlformats.org/officeDocument/2006/relationships/image" Target="../media/image98.png"/><Relationship Id="rId142" Type="http://schemas.openxmlformats.org/officeDocument/2006/relationships/customXml" Target="../ink/ink392.xml"/><Relationship Id="rId163" Type="http://schemas.openxmlformats.org/officeDocument/2006/relationships/image" Target="../media/image134.png"/><Relationship Id="rId184" Type="http://schemas.openxmlformats.org/officeDocument/2006/relationships/customXml" Target="../ink/ink417.xml"/><Relationship Id="rId189" Type="http://schemas.openxmlformats.org/officeDocument/2006/relationships/image" Target="../media/image143.png"/><Relationship Id="rId3" Type="http://schemas.openxmlformats.org/officeDocument/2006/relationships/customXml" Target="../ink/ink292.xml"/><Relationship Id="rId25" Type="http://schemas.openxmlformats.org/officeDocument/2006/relationships/customXml" Target="../ink/ink310.xml"/><Relationship Id="rId46" Type="http://schemas.openxmlformats.org/officeDocument/2006/relationships/customXml" Target="../ink/ink322.xml"/><Relationship Id="rId67" Type="http://schemas.openxmlformats.org/officeDocument/2006/relationships/customXml" Target="../ink/ink333.xml"/><Relationship Id="rId116" Type="http://schemas.openxmlformats.org/officeDocument/2006/relationships/customXml" Target="../ink/ink374.xml"/><Relationship Id="rId137" Type="http://schemas.openxmlformats.org/officeDocument/2006/relationships/customXml" Target="../ink/ink389.xml"/><Relationship Id="rId158" Type="http://schemas.openxmlformats.org/officeDocument/2006/relationships/customXml" Target="../ink/ink400.xml"/><Relationship Id="rId20" Type="http://schemas.openxmlformats.org/officeDocument/2006/relationships/customXml" Target="../ink/ink305.xml"/><Relationship Id="rId41" Type="http://schemas.openxmlformats.org/officeDocument/2006/relationships/image" Target="../media/image580.png"/><Relationship Id="rId62" Type="http://schemas.openxmlformats.org/officeDocument/2006/relationships/customXml" Target="../ink/ink330.xml"/><Relationship Id="rId83" Type="http://schemas.openxmlformats.org/officeDocument/2006/relationships/customXml" Target="../ink/ink345.xml"/><Relationship Id="rId88" Type="http://schemas.openxmlformats.org/officeDocument/2006/relationships/image" Target="../media/image94.png"/><Relationship Id="rId111" Type="http://schemas.openxmlformats.org/officeDocument/2006/relationships/customXml" Target="../ink/ink371.xml"/><Relationship Id="rId132" Type="http://schemas.openxmlformats.org/officeDocument/2006/relationships/customXml" Target="../ink/ink386.xml"/><Relationship Id="rId153" Type="http://schemas.openxmlformats.org/officeDocument/2006/relationships/image" Target="../media/image129.png"/><Relationship Id="rId174" Type="http://schemas.openxmlformats.org/officeDocument/2006/relationships/image" Target="../media/image136.png"/><Relationship Id="rId179" Type="http://schemas.openxmlformats.org/officeDocument/2006/relationships/customXml" Target="../ink/ink414.xml"/><Relationship Id="rId195" Type="http://schemas.openxmlformats.org/officeDocument/2006/relationships/customXml" Target="../ink/ink423.xml"/><Relationship Id="rId190" Type="http://schemas.openxmlformats.org/officeDocument/2006/relationships/customXml" Target="../ink/ink420.xml"/><Relationship Id="rId204" Type="http://schemas.openxmlformats.org/officeDocument/2006/relationships/customXml" Target="../ink/ink432.xml"/><Relationship Id="rId15" Type="http://schemas.openxmlformats.org/officeDocument/2006/relationships/customXml" Target="../ink/ink300.xml"/><Relationship Id="rId36" Type="http://schemas.openxmlformats.org/officeDocument/2006/relationships/customXml" Target="../ink/ink317.xml"/><Relationship Id="rId57" Type="http://schemas.openxmlformats.org/officeDocument/2006/relationships/image" Target="../media/image66.png"/><Relationship Id="rId106" Type="http://schemas.openxmlformats.org/officeDocument/2006/relationships/customXml" Target="../ink/ink366.xml"/><Relationship Id="rId127" Type="http://schemas.openxmlformats.org/officeDocument/2006/relationships/customXml" Target="../ink/ink383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325.xml"/><Relationship Id="rId73" Type="http://schemas.openxmlformats.org/officeDocument/2006/relationships/customXml" Target="../ink/ink336.xml"/><Relationship Id="rId78" Type="http://schemas.openxmlformats.org/officeDocument/2006/relationships/customXml" Target="../ink/ink340.xml"/><Relationship Id="rId94" Type="http://schemas.openxmlformats.org/officeDocument/2006/relationships/customXml" Target="../ink/ink354.xml"/><Relationship Id="rId99" Type="http://schemas.openxmlformats.org/officeDocument/2006/relationships/customXml" Target="../ink/ink359.xml"/><Relationship Id="rId101" Type="http://schemas.openxmlformats.org/officeDocument/2006/relationships/customXml" Target="../ink/ink361.xml"/><Relationship Id="rId122" Type="http://schemas.openxmlformats.org/officeDocument/2006/relationships/customXml" Target="../ink/ink378.xml"/><Relationship Id="rId143" Type="http://schemas.openxmlformats.org/officeDocument/2006/relationships/image" Target="../media/image105.png"/><Relationship Id="rId148" Type="http://schemas.openxmlformats.org/officeDocument/2006/relationships/customXml" Target="../ink/ink395.xml"/><Relationship Id="rId164" Type="http://schemas.openxmlformats.org/officeDocument/2006/relationships/customXml" Target="../ink/ink403.xml"/><Relationship Id="rId169" Type="http://schemas.openxmlformats.org/officeDocument/2006/relationships/customXml" Target="../ink/ink407.xml"/><Relationship Id="rId185" Type="http://schemas.openxmlformats.org/officeDocument/2006/relationships/image" Target="../media/image141.png"/><Relationship Id="rId4" Type="http://schemas.openxmlformats.org/officeDocument/2006/relationships/image" Target="../media/image480.png"/><Relationship Id="rId9" Type="http://schemas.openxmlformats.org/officeDocument/2006/relationships/customXml" Target="../ink/ink295.xml"/><Relationship Id="rId180" Type="http://schemas.openxmlformats.org/officeDocument/2006/relationships/image" Target="../media/image139.png"/><Relationship Id="rId26" Type="http://schemas.openxmlformats.org/officeDocument/2006/relationships/customXml" Target="../ink/ink311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349.xml"/><Relationship Id="rId112" Type="http://schemas.openxmlformats.org/officeDocument/2006/relationships/customXml" Target="../ink/ink372.xml"/><Relationship Id="rId133" Type="http://schemas.openxmlformats.org/officeDocument/2006/relationships/image" Target="../media/image101.png"/><Relationship Id="rId154" Type="http://schemas.openxmlformats.org/officeDocument/2006/relationships/customXml" Target="../ink/ink398.xml"/><Relationship Id="rId175" Type="http://schemas.openxmlformats.org/officeDocument/2006/relationships/customXml" Target="../ink/ink412.xml"/><Relationship Id="rId196" Type="http://schemas.openxmlformats.org/officeDocument/2006/relationships/customXml" Target="../ink/ink424.xml"/><Relationship Id="rId200" Type="http://schemas.openxmlformats.org/officeDocument/2006/relationships/customXml" Target="../ink/ink428.xml"/><Relationship Id="rId16" Type="http://schemas.openxmlformats.org/officeDocument/2006/relationships/customXml" Target="../ink/ink301.xml"/><Relationship Id="rId37" Type="http://schemas.openxmlformats.org/officeDocument/2006/relationships/image" Target="../media/image560.png"/><Relationship Id="rId58" Type="http://schemas.openxmlformats.org/officeDocument/2006/relationships/customXml" Target="../ink/ink328.xml"/><Relationship Id="rId79" Type="http://schemas.openxmlformats.org/officeDocument/2006/relationships/customXml" Target="../ink/ink341.xml"/><Relationship Id="rId102" Type="http://schemas.openxmlformats.org/officeDocument/2006/relationships/customXml" Target="../ink/ink362.xml"/><Relationship Id="rId123" Type="http://schemas.openxmlformats.org/officeDocument/2006/relationships/customXml" Target="../ink/ink379.xml"/><Relationship Id="rId144" Type="http://schemas.openxmlformats.org/officeDocument/2006/relationships/customXml" Target="../ink/ink393.xml"/><Relationship Id="rId90" Type="http://schemas.openxmlformats.org/officeDocument/2006/relationships/customXml" Target="../ink/ink350.xml"/><Relationship Id="rId165" Type="http://schemas.openxmlformats.org/officeDocument/2006/relationships/image" Target="../media/image135.png"/><Relationship Id="rId186" Type="http://schemas.openxmlformats.org/officeDocument/2006/relationships/customXml" Target="../ink/ink418.xml"/><Relationship Id="rId27" Type="http://schemas.openxmlformats.org/officeDocument/2006/relationships/customXml" Target="../ink/ink312.xml"/><Relationship Id="rId48" Type="http://schemas.openxmlformats.org/officeDocument/2006/relationships/customXml" Target="../ink/ink323.xml"/><Relationship Id="rId69" Type="http://schemas.openxmlformats.org/officeDocument/2006/relationships/customXml" Target="../ink/ink334.xml"/><Relationship Id="rId113" Type="http://schemas.openxmlformats.org/officeDocument/2006/relationships/image" Target="../media/image95.png"/><Relationship Id="rId134" Type="http://schemas.openxmlformats.org/officeDocument/2006/relationships/customXml" Target="../ink/ink387.xml"/><Relationship Id="rId80" Type="http://schemas.openxmlformats.org/officeDocument/2006/relationships/customXml" Target="../ink/ink342.xml"/><Relationship Id="rId155" Type="http://schemas.openxmlformats.org/officeDocument/2006/relationships/image" Target="../media/image130.png"/><Relationship Id="rId176" Type="http://schemas.openxmlformats.org/officeDocument/2006/relationships/image" Target="../media/image137.png"/><Relationship Id="rId197" Type="http://schemas.openxmlformats.org/officeDocument/2006/relationships/customXml" Target="../ink/ink425.xml"/><Relationship Id="rId201" Type="http://schemas.openxmlformats.org/officeDocument/2006/relationships/customXml" Target="../ink/ink429.xml"/><Relationship Id="rId17" Type="http://schemas.openxmlformats.org/officeDocument/2006/relationships/customXml" Target="../ink/ink302.xml"/><Relationship Id="rId38" Type="http://schemas.openxmlformats.org/officeDocument/2006/relationships/customXml" Target="../ink/ink318.xml"/><Relationship Id="rId59" Type="http://schemas.openxmlformats.org/officeDocument/2006/relationships/image" Target="../media/image67.png"/><Relationship Id="rId103" Type="http://schemas.openxmlformats.org/officeDocument/2006/relationships/customXml" Target="../ink/ink363.xml"/><Relationship Id="rId124" Type="http://schemas.openxmlformats.org/officeDocument/2006/relationships/customXml" Target="../ink/ink380.xml"/><Relationship Id="rId70" Type="http://schemas.openxmlformats.org/officeDocument/2006/relationships/image" Target="../media/image90.png"/><Relationship Id="rId91" Type="http://schemas.openxmlformats.org/officeDocument/2006/relationships/customXml" Target="../ink/ink351.xml"/><Relationship Id="rId145" Type="http://schemas.openxmlformats.org/officeDocument/2006/relationships/image" Target="../media/image106.png"/><Relationship Id="rId166" Type="http://schemas.openxmlformats.org/officeDocument/2006/relationships/customXml" Target="../ink/ink404.xml"/><Relationship Id="rId187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373.xml"/><Relationship Id="rId60" Type="http://schemas.openxmlformats.org/officeDocument/2006/relationships/customXml" Target="../ink/ink329.xml"/><Relationship Id="rId81" Type="http://schemas.openxmlformats.org/officeDocument/2006/relationships/customXml" Target="../ink/ink343.xml"/><Relationship Id="rId135" Type="http://schemas.openxmlformats.org/officeDocument/2006/relationships/image" Target="../media/image102.png"/><Relationship Id="rId156" Type="http://schemas.openxmlformats.org/officeDocument/2006/relationships/customXml" Target="../ink/ink399.xml"/><Relationship Id="rId177" Type="http://schemas.openxmlformats.org/officeDocument/2006/relationships/customXml" Target="../ink/ink413.xml"/><Relationship Id="rId198" Type="http://schemas.openxmlformats.org/officeDocument/2006/relationships/customXml" Target="../ink/ink426.xml"/><Relationship Id="rId202" Type="http://schemas.openxmlformats.org/officeDocument/2006/relationships/customXml" Target="../ink/ink430.xml"/><Relationship Id="rId18" Type="http://schemas.openxmlformats.org/officeDocument/2006/relationships/customXml" Target="../ink/ink303.xml"/><Relationship Id="rId39" Type="http://schemas.openxmlformats.org/officeDocument/2006/relationships/image" Target="../media/image570.png"/><Relationship Id="rId50" Type="http://schemas.openxmlformats.org/officeDocument/2006/relationships/customXml" Target="../ink/ink324.xml"/><Relationship Id="rId104" Type="http://schemas.openxmlformats.org/officeDocument/2006/relationships/customXml" Target="../ink/ink364.xml"/><Relationship Id="rId125" Type="http://schemas.openxmlformats.org/officeDocument/2006/relationships/customXml" Target="../ink/ink381.xml"/><Relationship Id="rId146" Type="http://schemas.openxmlformats.org/officeDocument/2006/relationships/customXml" Target="../ink/ink394.xml"/><Relationship Id="rId167" Type="http://schemas.openxmlformats.org/officeDocument/2006/relationships/customXml" Target="../ink/ink405.xml"/><Relationship Id="rId188" Type="http://schemas.openxmlformats.org/officeDocument/2006/relationships/customXml" Target="../ink/ink419.xml"/><Relationship Id="rId71" Type="http://schemas.openxmlformats.org/officeDocument/2006/relationships/customXml" Target="../ink/ink335.xml"/><Relationship Id="rId92" Type="http://schemas.openxmlformats.org/officeDocument/2006/relationships/customXml" Target="../ink/ink352.xml"/><Relationship Id="rId2" Type="http://schemas.openxmlformats.org/officeDocument/2006/relationships/notesSlide" Target="../notesSlides/notesSlide12.xml"/><Relationship Id="rId29" Type="http://schemas.openxmlformats.org/officeDocument/2006/relationships/customXml" Target="../ink/ink313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18.xml"/><Relationship Id="rId21" Type="http://schemas.openxmlformats.org/officeDocument/2006/relationships/customXml" Target="../ink/ink449.xml"/><Relationship Id="rId42" Type="http://schemas.openxmlformats.org/officeDocument/2006/relationships/customXml" Target="../ink/ink463.xml"/><Relationship Id="rId63" Type="http://schemas.openxmlformats.org/officeDocument/2006/relationships/customXml" Target="../ink/ink474.xml"/><Relationship Id="rId84" Type="http://schemas.openxmlformats.org/officeDocument/2006/relationships/customXml" Target="../ink/ink489.xml"/><Relationship Id="rId138" Type="http://schemas.openxmlformats.org/officeDocument/2006/relationships/customXml" Target="../ink/ink533.xml"/><Relationship Id="rId159" Type="http://schemas.openxmlformats.org/officeDocument/2006/relationships/image" Target="../media/image132.png"/><Relationship Id="rId170" Type="http://schemas.openxmlformats.org/officeDocument/2006/relationships/customXml" Target="../ink/ink551.xml"/><Relationship Id="rId191" Type="http://schemas.openxmlformats.org/officeDocument/2006/relationships/image" Target="../media/image144.png"/><Relationship Id="rId205" Type="http://schemas.openxmlformats.org/officeDocument/2006/relationships/customXml" Target="../ink/ink576.xml"/><Relationship Id="rId107" Type="http://schemas.openxmlformats.org/officeDocument/2006/relationships/customXml" Target="../ink/ink510.xml"/><Relationship Id="rId11" Type="http://schemas.openxmlformats.org/officeDocument/2006/relationships/customXml" Target="../ink/ink439.xml"/><Relationship Id="rId32" Type="http://schemas.openxmlformats.org/officeDocument/2006/relationships/customXml" Target="../ink/ink458.xml"/><Relationship Id="rId53" Type="http://schemas.openxmlformats.org/officeDocument/2006/relationships/image" Target="../media/image64.png"/><Relationship Id="rId74" Type="http://schemas.openxmlformats.org/officeDocument/2006/relationships/image" Target="../media/image92.png"/><Relationship Id="rId128" Type="http://schemas.openxmlformats.org/officeDocument/2006/relationships/customXml" Target="../ink/ink527.xml"/><Relationship Id="rId149" Type="http://schemas.openxmlformats.org/officeDocument/2006/relationships/image" Target="../media/image127.png"/><Relationship Id="rId5" Type="http://schemas.openxmlformats.org/officeDocument/2006/relationships/customXml" Target="../ink/ink436.xml"/><Relationship Id="rId95" Type="http://schemas.openxmlformats.org/officeDocument/2006/relationships/customXml" Target="../ink/ink498.xml"/><Relationship Id="rId160" Type="http://schemas.openxmlformats.org/officeDocument/2006/relationships/customXml" Target="../ink/ink544.xml"/><Relationship Id="rId181" Type="http://schemas.openxmlformats.org/officeDocument/2006/relationships/customXml" Target="../ink/ink558.xml"/><Relationship Id="rId22" Type="http://schemas.openxmlformats.org/officeDocument/2006/relationships/customXml" Target="../ink/ink450.xml"/><Relationship Id="rId43" Type="http://schemas.openxmlformats.org/officeDocument/2006/relationships/image" Target="../media/image590.png"/><Relationship Id="rId64" Type="http://schemas.openxmlformats.org/officeDocument/2006/relationships/image" Target="../media/image69.png"/><Relationship Id="rId118" Type="http://schemas.openxmlformats.org/officeDocument/2006/relationships/customXml" Target="../ink/ink519.xml"/><Relationship Id="rId139" Type="http://schemas.openxmlformats.org/officeDocument/2006/relationships/image" Target="../media/image103.png"/><Relationship Id="rId85" Type="http://schemas.openxmlformats.org/officeDocument/2006/relationships/customXml" Target="../ink/ink490.xml"/><Relationship Id="rId150" Type="http://schemas.openxmlformats.org/officeDocument/2006/relationships/customXml" Target="../ink/ink539.xml"/><Relationship Id="rId171" Type="http://schemas.openxmlformats.org/officeDocument/2006/relationships/customXml" Target="../ink/ink552.xml"/><Relationship Id="rId192" Type="http://schemas.openxmlformats.org/officeDocument/2006/relationships/customXml" Target="../ink/ink564.xml"/><Relationship Id="rId206" Type="http://schemas.openxmlformats.org/officeDocument/2006/relationships/customXml" Target="../ink/ink577.xml"/><Relationship Id="rId12" Type="http://schemas.openxmlformats.org/officeDocument/2006/relationships/customXml" Target="../ink/ink440.xml"/><Relationship Id="rId33" Type="http://schemas.openxmlformats.org/officeDocument/2006/relationships/image" Target="../media/image540.png"/><Relationship Id="rId108" Type="http://schemas.openxmlformats.org/officeDocument/2006/relationships/customXml" Target="../ink/ink511.xml"/><Relationship Id="rId129" Type="http://schemas.openxmlformats.org/officeDocument/2006/relationships/image" Target="../media/image99.png"/><Relationship Id="rId54" Type="http://schemas.openxmlformats.org/officeDocument/2006/relationships/customXml" Target="../ink/ink469.xml"/><Relationship Id="rId75" Type="http://schemas.openxmlformats.org/officeDocument/2006/relationships/customXml" Target="../ink/ink480.xml"/><Relationship Id="rId96" Type="http://schemas.openxmlformats.org/officeDocument/2006/relationships/customXml" Target="../ink/ink499.xml"/><Relationship Id="rId140" Type="http://schemas.openxmlformats.org/officeDocument/2006/relationships/customXml" Target="../ink/ink534.xml"/><Relationship Id="rId161" Type="http://schemas.openxmlformats.org/officeDocument/2006/relationships/image" Target="../media/image133.png"/><Relationship Id="rId182" Type="http://schemas.openxmlformats.org/officeDocument/2006/relationships/customXml" Target="../ink/ink559.xml"/><Relationship Id="rId6" Type="http://schemas.openxmlformats.org/officeDocument/2006/relationships/image" Target="../media/image490.png"/><Relationship Id="rId23" Type="http://schemas.openxmlformats.org/officeDocument/2006/relationships/customXml" Target="../ink/ink451.xml"/><Relationship Id="rId119" Type="http://schemas.openxmlformats.org/officeDocument/2006/relationships/image" Target="../media/image97.png"/><Relationship Id="rId44" Type="http://schemas.openxmlformats.org/officeDocument/2006/relationships/customXml" Target="../ink/ink464.xml"/><Relationship Id="rId65" Type="http://schemas.openxmlformats.org/officeDocument/2006/relationships/customXml" Target="../ink/ink475.xml"/><Relationship Id="rId86" Type="http://schemas.openxmlformats.org/officeDocument/2006/relationships/image" Target="../media/image93.png"/><Relationship Id="rId130" Type="http://schemas.openxmlformats.org/officeDocument/2006/relationships/customXml" Target="../ink/ink528.xml"/><Relationship Id="rId151" Type="http://schemas.openxmlformats.org/officeDocument/2006/relationships/image" Target="../media/image128.png"/><Relationship Id="rId172" Type="http://schemas.openxmlformats.org/officeDocument/2006/relationships/customXml" Target="../ink/ink553.xml"/><Relationship Id="rId193" Type="http://schemas.openxmlformats.org/officeDocument/2006/relationships/image" Target="../media/image145.png"/><Relationship Id="rId207" Type="http://schemas.openxmlformats.org/officeDocument/2006/relationships/image" Target="../media/image147.png"/><Relationship Id="rId13" Type="http://schemas.openxmlformats.org/officeDocument/2006/relationships/customXml" Target="../ink/ink441.xml"/><Relationship Id="rId109" Type="http://schemas.openxmlformats.org/officeDocument/2006/relationships/customXml" Target="../ink/ink512.xml"/><Relationship Id="rId34" Type="http://schemas.openxmlformats.org/officeDocument/2006/relationships/customXml" Target="../ink/ink459.xml"/><Relationship Id="rId55" Type="http://schemas.openxmlformats.org/officeDocument/2006/relationships/image" Target="../media/image65.png"/><Relationship Id="rId76" Type="http://schemas.openxmlformats.org/officeDocument/2006/relationships/customXml" Target="../ink/ink481.xml"/><Relationship Id="rId97" Type="http://schemas.openxmlformats.org/officeDocument/2006/relationships/customXml" Target="../ink/ink500.xml"/><Relationship Id="rId120" Type="http://schemas.openxmlformats.org/officeDocument/2006/relationships/customXml" Target="../ink/ink520.xml"/><Relationship Id="rId141" Type="http://schemas.openxmlformats.org/officeDocument/2006/relationships/image" Target="../media/image104.png"/><Relationship Id="rId7" Type="http://schemas.openxmlformats.org/officeDocument/2006/relationships/customXml" Target="../ink/ink437.xml"/><Relationship Id="rId162" Type="http://schemas.openxmlformats.org/officeDocument/2006/relationships/customXml" Target="../ink/ink545.xml"/><Relationship Id="rId183" Type="http://schemas.openxmlformats.org/officeDocument/2006/relationships/image" Target="../media/image140.png"/><Relationship Id="rId24" Type="http://schemas.openxmlformats.org/officeDocument/2006/relationships/customXml" Target="../ink/ink452.xml"/><Relationship Id="rId45" Type="http://schemas.openxmlformats.org/officeDocument/2006/relationships/image" Target="../media/image600.png"/><Relationship Id="rId66" Type="http://schemas.openxmlformats.org/officeDocument/2006/relationships/image" Target="../media/image70.png"/><Relationship Id="rId87" Type="http://schemas.openxmlformats.org/officeDocument/2006/relationships/customXml" Target="../ink/ink491.xml"/><Relationship Id="rId110" Type="http://schemas.openxmlformats.org/officeDocument/2006/relationships/customXml" Target="../ink/ink513.xml"/><Relationship Id="rId131" Type="http://schemas.openxmlformats.org/officeDocument/2006/relationships/image" Target="../media/image100.png"/><Relationship Id="rId61" Type="http://schemas.openxmlformats.org/officeDocument/2006/relationships/image" Target="../media/image68.png"/><Relationship Id="rId82" Type="http://schemas.openxmlformats.org/officeDocument/2006/relationships/customXml" Target="../ink/ink487.xml"/><Relationship Id="rId152" Type="http://schemas.openxmlformats.org/officeDocument/2006/relationships/customXml" Target="../ink/ink540.xml"/><Relationship Id="rId173" Type="http://schemas.openxmlformats.org/officeDocument/2006/relationships/customXml" Target="../ink/ink554.xml"/><Relationship Id="rId194" Type="http://schemas.openxmlformats.org/officeDocument/2006/relationships/customXml" Target="../ink/ink565.xml"/><Relationship Id="rId199" Type="http://schemas.openxmlformats.org/officeDocument/2006/relationships/customXml" Target="../ink/ink570.xml"/><Relationship Id="rId203" Type="http://schemas.openxmlformats.org/officeDocument/2006/relationships/customXml" Target="../ink/ink574.xml"/><Relationship Id="rId208" Type="http://schemas.openxmlformats.org/officeDocument/2006/relationships/customXml" Target="../ink/ink578.xml"/><Relationship Id="rId19" Type="http://schemas.openxmlformats.org/officeDocument/2006/relationships/customXml" Target="../ink/ink447.xml"/><Relationship Id="rId14" Type="http://schemas.openxmlformats.org/officeDocument/2006/relationships/customXml" Target="../ink/ink442.xml"/><Relationship Id="rId30" Type="http://schemas.openxmlformats.org/officeDocument/2006/relationships/customXml" Target="../ink/ink457.xml"/><Relationship Id="rId35" Type="http://schemas.openxmlformats.org/officeDocument/2006/relationships/image" Target="../media/image550.png"/><Relationship Id="rId56" Type="http://schemas.openxmlformats.org/officeDocument/2006/relationships/customXml" Target="../ink/ink470.xml"/><Relationship Id="rId77" Type="http://schemas.openxmlformats.org/officeDocument/2006/relationships/customXml" Target="../ink/ink482.xml"/><Relationship Id="rId100" Type="http://schemas.openxmlformats.org/officeDocument/2006/relationships/customXml" Target="../ink/ink503.xml"/><Relationship Id="rId105" Type="http://schemas.openxmlformats.org/officeDocument/2006/relationships/customXml" Target="../ink/ink508.xml"/><Relationship Id="rId126" Type="http://schemas.openxmlformats.org/officeDocument/2006/relationships/customXml" Target="../ink/ink525.xml"/><Relationship Id="rId147" Type="http://schemas.openxmlformats.org/officeDocument/2006/relationships/image" Target="../media/image107.png"/><Relationship Id="rId168" Type="http://schemas.openxmlformats.org/officeDocument/2006/relationships/customXml" Target="../ink/ink549.xml"/><Relationship Id="rId8" Type="http://schemas.openxmlformats.org/officeDocument/2006/relationships/image" Target="../media/image50.png"/><Relationship Id="rId51" Type="http://schemas.openxmlformats.org/officeDocument/2006/relationships/image" Target="../media/image630.png"/><Relationship Id="rId72" Type="http://schemas.openxmlformats.org/officeDocument/2006/relationships/image" Target="../media/image91.png"/><Relationship Id="rId93" Type="http://schemas.openxmlformats.org/officeDocument/2006/relationships/customXml" Target="../ink/ink496.xml"/><Relationship Id="rId98" Type="http://schemas.openxmlformats.org/officeDocument/2006/relationships/customXml" Target="../ink/ink501.xml"/><Relationship Id="rId121" Type="http://schemas.openxmlformats.org/officeDocument/2006/relationships/image" Target="../media/image98.png"/><Relationship Id="rId142" Type="http://schemas.openxmlformats.org/officeDocument/2006/relationships/customXml" Target="../ink/ink535.xml"/><Relationship Id="rId163" Type="http://schemas.openxmlformats.org/officeDocument/2006/relationships/image" Target="../media/image134.png"/><Relationship Id="rId184" Type="http://schemas.openxmlformats.org/officeDocument/2006/relationships/customXml" Target="../ink/ink560.xml"/><Relationship Id="rId189" Type="http://schemas.openxmlformats.org/officeDocument/2006/relationships/image" Target="../media/image143.png"/><Relationship Id="rId3" Type="http://schemas.openxmlformats.org/officeDocument/2006/relationships/customXml" Target="../ink/ink435.xml"/><Relationship Id="rId25" Type="http://schemas.openxmlformats.org/officeDocument/2006/relationships/customXml" Target="../ink/ink453.xml"/><Relationship Id="rId46" Type="http://schemas.openxmlformats.org/officeDocument/2006/relationships/customXml" Target="../ink/ink465.xml"/><Relationship Id="rId67" Type="http://schemas.openxmlformats.org/officeDocument/2006/relationships/customXml" Target="../ink/ink476.xml"/><Relationship Id="rId116" Type="http://schemas.openxmlformats.org/officeDocument/2006/relationships/customXml" Target="../ink/ink517.xml"/><Relationship Id="rId137" Type="http://schemas.openxmlformats.org/officeDocument/2006/relationships/customXml" Target="../ink/ink532.xml"/><Relationship Id="rId158" Type="http://schemas.openxmlformats.org/officeDocument/2006/relationships/customXml" Target="../ink/ink543.xml"/><Relationship Id="rId20" Type="http://schemas.openxmlformats.org/officeDocument/2006/relationships/customXml" Target="../ink/ink448.xml"/><Relationship Id="rId41" Type="http://schemas.openxmlformats.org/officeDocument/2006/relationships/image" Target="../media/image580.png"/><Relationship Id="rId62" Type="http://schemas.openxmlformats.org/officeDocument/2006/relationships/customXml" Target="../ink/ink473.xml"/><Relationship Id="rId83" Type="http://schemas.openxmlformats.org/officeDocument/2006/relationships/customXml" Target="../ink/ink488.xml"/><Relationship Id="rId88" Type="http://schemas.openxmlformats.org/officeDocument/2006/relationships/image" Target="../media/image94.png"/><Relationship Id="rId111" Type="http://schemas.openxmlformats.org/officeDocument/2006/relationships/customXml" Target="../ink/ink514.xml"/><Relationship Id="rId132" Type="http://schemas.openxmlformats.org/officeDocument/2006/relationships/customXml" Target="../ink/ink529.xml"/><Relationship Id="rId153" Type="http://schemas.openxmlformats.org/officeDocument/2006/relationships/image" Target="../media/image129.png"/><Relationship Id="rId174" Type="http://schemas.openxmlformats.org/officeDocument/2006/relationships/image" Target="../media/image136.png"/><Relationship Id="rId179" Type="http://schemas.openxmlformats.org/officeDocument/2006/relationships/customXml" Target="../ink/ink557.xml"/><Relationship Id="rId195" Type="http://schemas.openxmlformats.org/officeDocument/2006/relationships/customXml" Target="../ink/ink566.xml"/><Relationship Id="rId209" Type="http://schemas.openxmlformats.org/officeDocument/2006/relationships/image" Target="../media/image148.png"/><Relationship Id="rId190" Type="http://schemas.openxmlformats.org/officeDocument/2006/relationships/customXml" Target="../ink/ink563.xml"/><Relationship Id="rId204" Type="http://schemas.openxmlformats.org/officeDocument/2006/relationships/customXml" Target="../ink/ink575.xml"/><Relationship Id="rId15" Type="http://schemas.openxmlformats.org/officeDocument/2006/relationships/customXml" Target="../ink/ink443.xml"/><Relationship Id="rId36" Type="http://schemas.openxmlformats.org/officeDocument/2006/relationships/customXml" Target="../ink/ink460.xml"/><Relationship Id="rId57" Type="http://schemas.openxmlformats.org/officeDocument/2006/relationships/image" Target="../media/image66.png"/><Relationship Id="rId106" Type="http://schemas.openxmlformats.org/officeDocument/2006/relationships/customXml" Target="../ink/ink509.xml"/><Relationship Id="rId127" Type="http://schemas.openxmlformats.org/officeDocument/2006/relationships/customXml" Target="../ink/ink526.xml"/><Relationship Id="rId10" Type="http://schemas.openxmlformats.org/officeDocument/2006/relationships/image" Target="../media/image510.png"/><Relationship Id="rId31" Type="http://schemas.openxmlformats.org/officeDocument/2006/relationships/image" Target="../media/image530.png"/><Relationship Id="rId52" Type="http://schemas.openxmlformats.org/officeDocument/2006/relationships/customXml" Target="../ink/ink468.xml"/><Relationship Id="rId73" Type="http://schemas.openxmlformats.org/officeDocument/2006/relationships/customXml" Target="../ink/ink479.xml"/><Relationship Id="rId78" Type="http://schemas.openxmlformats.org/officeDocument/2006/relationships/customXml" Target="../ink/ink483.xml"/><Relationship Id="rId94" Type="http://schemas.openxmlformats.org/officeDocument/2006/relationships/customXml" Target="../ink/ink497.xml"/><Relationship Id="rId99" Type="http://schemas.openxmlformats.org/officeDocument/2006/relationships/customXml" Target="../ink/ink502.xml"/><Relationship Id="rId101" Type="http://schemas.openxmlformats.org/officeDocument/2006/relationships/customXml" Target="../ink/ink504.xml"/><Relationship Id="rId122" Type="http://schemas.openxmlformats.org/officeDocument/2006/relationships/customXml" Target="../ink/ink521.xml"/><Relationship Id="rId143" Type="http://schemas.openxmlformats.org/officeDocument/2006/relationships/image" Target="../media/image105.png"/><Relationship Id="rId148" Type="http://schemas.openxmlformats.org/officeDocument/2006/relationships/customXml" Target="../ink/ink538.xml"/><Relationship Id="rId164" Type="http://schemas.openxmlformats.org/officeDocument/2006/relationships/customXml" Target="../ink/ink546.xml"/><Relationship Id="rId169" Type="http://schemas.openxmlformats.org/officeDocument/2006/relationships/customXml" Target="../ink/ink550.xml"/><Relationship Id="rId185" Type="http://schemas.openxmlformats.org/officeDocument/2006/relationships/image" Target="../media/image141.png"/><Relationship Id="rId4" Type="http://schemas.openxmlformats.org/officeDocument/2006/relationships/image" Target="../media/image480.png"/><Relationship Id="rId9" Type="http://schemas.openxmlformats.org/officeDocument/2006/relationships/customXml" Target="../ink/ink438.xml"/><Relationship Id="rId180" Type="http://schemas.openxmlformats.org/officeDocument/2006/relationships/image" Target="../media/image139.png"/><Relationship Id="rId26" Type="http://schemas.openxmlformats.org/officeDocument/2006/relationships/customXml" Target="../ink/ink454.xml"/><Relationship Id="rId47" Type="http://schemas.openxmlformats.org/officeDocument/2006/relationships/image" Target="../media/image610.png"/><Relationship Id="rId68" Type="http://schemas.openxmlformats.org/officeDocument/2006/relationships/image" Target="../media/image89.png"/><Relationship Id="rId89" Type="http://schemas.openxmlformats.org/officeDocument/2006/relationships/customXml" Target="../ink/ink492.xml"/><Relationship Id="rId112" Type="http://schemas.openxmlformats.org/officeDocument/2006/relationships/customXml" Target="../ink/ink515.xml"/><Relationship Id="rId133" Type="http://schemas.openxmlformats.org/officeDocument/2006/relationships/image" Target="../media/image101.png"/><Relationship Id="rId154" Type="http://schemas.openxmlformats.org/officeDocument/2006/relationships/customXml" Target="../ink/ink541.xml"/><Relationship Id="rId175" Type="http://schemas.openxmlformats.org/officeDocument/2006/relationships/customXml" Target="../ink/ink555.xml"/><Relationship Id="rId196" Type="http://schemas.openxmlformats.org/officeDocument/2006/relationships/customXml" Target="../ink/ink567.xml"/><Relationship Id="rId200" Type="http://schemas.openxmlformats.org/officeDocument/2006/relationships/customXml" Target="../ink/ink571.xml"/><Relationship Id="rId16" Type="http://schemas.openxmlformats.org/officeDocument/2006/relationships/customXml" Target="../ink/ink444.xml"/><Relationship Id="rId37" Type="http://schemas.openxmlformats.org/officeDocument/2006/relationships/image" Target="../media/image560.png"/><Relationship Id="rId58" Type="http://schemas.openxmlformats.org/officeDocument/2006/relationships/customXml" Target="../ink/ink471.xml"/><Relationship Id="rId79" Type="http://schemas.openxmlformats.org/officeDocument/2006/relationships/customXml" Target="../ink/ink484.xml"/><Relationship Id="rId102" Type="http://schemas.openxmlformats.org/officeDocument/2006/relationships/customXml" Target="../ink/ink505.xml"/><Relationship Id="rId123" Type="http://schemas.openxmlformats.org/officeDocument/2006/relationships/customXml" Target="../ink/ink522.xml"/><Relationship Id="rId144" Type="http://schemas.openxmlformats.org/officeDocument/2006/relationships/customXml" Target="../ink/ink536.xml"/><Relationship Id="rId90" Type="http://schemas.openxmlformats.org/officeDocument/2006/relationships/customXml" Target="../ink/ink493.xml"/><Relationship Id="rId165" Type="http://schemas.openxmlformats.org/officeDocument/2006/relationships/image" Target="../media/image135.png"/><Relationship Id="rId186" Type="http://schemas.openxmlformats.org/officeDocument/2006/relationships/customXml" Target="../ink/ink561.xml"/><Relationship Id="rId27" Type="http://schemas.openxmlformats.org/officeDocument/2006/relationships/customXml" Target="../ink/ink455.xml"/><Relationship Id="rId48" Type="http://schemas.openxmlformats.org/officeDocument/2006/relationships/customXml" Target="../ink/ink466.xml"/><Relationship Id="rId69" Type="http://schemas.openxmlformats.org/officeDocument/2006/relationships/customXml" Target="../ink/ink477.xml"/><Relationship Id="rId113" Type="http://schemas.openxmlformats.org/officeDocument/2006/relationships/image" Target="../media/image95.png"/><Relationship Id="rId134" Type="http://schemas.openxmlformats.org/officeDocument/2006/relationships/customXml" Target="../ink/ink530.xml"/><Relationship Id="rId80" Type="http://schemas.openxmlformats.org/officeDocument/2006/relationships/customXml" Target="../ink/ink485.xml"/><Relationship Id="rId155" Type="http://schemas.openxmlformats.org/officeDocument/2006/relationships/image" Target="../media/image130.png"/><Relationship Id="rId176" Type="http://schemas.openxmlformats.org/officeDocument/2006/relationships/image" Target="../media/image137.png"/><Relationship Id="rId197" Type="http://schemas.openxmlformats.org/officeDocument/2006/relationships/customXml" Target="../ink/ink568.xml"/><Relationship Id="rId201" Type="http://schemas.openxmlformats.org/officeDocument/2006/relationships/customXml" Target="../ink/ink572.xml"/><Relationship Id="rId17" Type="http://schemas.openxmlformats.org/officeDocument/2006/relationships/customXml" Target="../ink/ink445.xml"/><Relationship Id="rId38" Type="http://schemas.openxmlformats.org/officeDocument/2006/relationships/customXml" Target="../ink/ink461.xml"/><Relationship Id="rId59" Type="http://schemas.openxmlformats.org/officeDocument/2006/relationships/image" Target="../media/image67.png"/><Relationship Id="rId103" Type="http://schemas.openxmlformats.org/officeDocument/2006/relationships/customXml" Target="../ink/ink506.xml"/><Relationship Id="rId124" Type="http://schemas.openxmlformats.org/officeDocument/2006/relationships/customXml" Target="../ink/ink523.xml"/><Relationship Id="rId70" Type="http://schemas.openxmlformats.org/officeDocument/2006/relationships/image" Target="../media/image90.png"/><Relationship Id="rId91" Type="http://schemas.openxmlformats.org/officeDocument/2006/relationships/customXml" Target="../ink/ink494.xml"/><Relationship Id="rId145" Type="http://schemas.openxmlformats.org/officeDocument/2006/relationships/image" Target="../media/image106.png"/><Relationship Id="rId166" Type="http://schemas.openxmlformats.org/officeDocument/2006/relationships/customXml" Target="../ink/ink547.xml"/><Relationship Id="rId187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520.png"/><Relationship Id="rId49" Type="http://schemas.openxmlformats.org/officeDocument/2006/relationships/image" Target="../media/image620.png"/><Relationship Id="rId114" Type="http://schemas.openxmlformats.org/officeDocument/2006/relationships/customXml" Target="../ink/ink516.xml"/><Relationship Id="rId60" Type="http://schemas.openxmlformats.org/officeDocument/2006/relationships/customXml" Target="../ink/ink472.xml"/><Relationship Id="rId81" Type="http://schemas.openxmlformats.org/officeDocument/2006/relationships/customXml" Target="../ink/ink486.xml"/><Relationship Id="rId135" Type="http://schemas.openxmlformats.org/officeDocument/2006/relationships/image" Target="../media/image102.png"/><Relationship Id="rId156" Type="http://schemas.openxmlformats.org/officeDocument/2006/relationships/customXml" Target="../ink/ink542.xml"/><Relationship Id="rId177" Type="http://schemas.openxmlformats.org/officeDocument/2006/relationships/customXml" Target="../ink/ink556.xml"/><Relationship Id="rId198" Type="http://schemas.openxmlformats.org/officeDocument/2006/relationships/customXml" Target="../ink/ink569.xml"/><Relationship Id="rId202" Type="http://schemas.openxmlformats.org/officeDocument/2006/relationships/customXml" Target="../ink/ink573.xml"/><Relationship Id="rId18" Type="http://schemas.openxmlformats.org/officeDocument/2006/relationships/customXml" Target="../ink/ink446.xml"/><Relationship Id="rId39" Type="http://schemas.openxmlformats.org/officeDocument/2006/relationships/image" Target="../media/image570.png"/><Relationship Id="rId50" Type="http://schemas.openxmlformats.org/officeDocument/2006/relationships/customXml" Target="../ink/ink467.xml"/><Relationship Id="rId104" Type="http://schemas.openxmlformats.org/officeDocument/2006/relationships/customXml" Target="../ink/ink507.xml"/><Relationship Id="rId125" Type="http://schemas.openxmlformats.org/officeDocument/2006/relationships/customXml" Target="../ink/ink524.xml"/><Relationship Id="rId146" Type="http://schemas.openxmlformats.org/officeDocument/2006/relationships/customXml" Target="../ink/ink537.xml"/><Relationship Id="rId167" Type="http://schemas.openxmlformats.org/officeDocument/2006/relationships/customXml" Target="../ink/ink548.xml"/><Relationship Id="rId188" Type="http://schemas.openxmlformats.org/officeDocument/2006/relationships/customXml" Target="../ink/ink562.xml"/><Relationship Id="rId71" Type="http://schemas.openxmlformats.org/officeDocument/2006/relationships/customXml" Target="../ink/ink478.xml"/><Relationship Id="rId92" Type="http://schemas.openxmlformats.org/officeDocument/2006/relationships/customXml" Target="../ink/ink495.xml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456.xml"/><Relationship Id="rId40" Type="http://schemas.openxmlformats.org/officeDocument/2006/relationships/customXml" Target="../ink/ink462.xml"/><Relationship Id="rId115" Type="http://schemas.openxmlformats.org/officeDocument/2006/relationships/image" Target="../media/image96.png"/><Relationship Id="rId136" Type="http://schemas.openxmlformats.org/officeDocument/2006/relationships/customXml" Target="../ink/ink531.xml"/><Relationship Id="rId157" Type="http://schemas.openxmlformats.org/officeDocument/2006/relationships/image" Target="../media/image131.png"/><Relationship Id="rId178" Type="http://schemas.openxmlformats.org/officeDocument/2006/relationships/image" Target="../media/image1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svg"/><Relationship Id="rId5" Type="http://schemas.openxmlformats.org/officeDocument/2006/relationships/image" Target="../media/image151.png"/><Relationship Id="rId4" Type="http://schemas.openxmlformats.org/officeDocument/2006/relationships/image" Target="../media/image15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3F00F-A3DD-424D-9C73-B3ED3206F8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0000"/>
          </a:blip>
          <a:srcRect t="3663" b="12068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AD80B6B-DD38-224F-81AC-9E900CA681F9}"/>
              </a:ext>
            </a:extLst>
          </p:cNvPr>
          <p:cNvSpPr/>
          <p:nvPr/>
        </p:nvSpPr>
        <p:spPr>
          <a:xfrm>
            <a:off x="3810000" y="769118"/>
            <a:ext cx="4572000" cy="4572000"/>
          </a:xfrm>
          <a:prstGeom prst="ellipse">
            <a:avLst/>
          </a:prstGeom>
          <a:solidFill>
            <a:srgbClr val="204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0" y="2125980"/>
            <a:ext cx="12192000" cy="447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25980"/>
            <a:ext cx="12191999" cy="44758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Coping with caregiving 2.0 Suite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3E7D907-AC73-E94B-8B7E-AB376181E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285" y="6209937"/>
            <a:ext cx="1016000" cy="444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4C9BDD-3EB6-9F4E-B60B-7916A5AE3C15}"/>
              </a:ext>
            </a:extLst>
          </p:cNvPr>
          <p:cNvSpPr txBox="1"/>
          <p:nvPr/>
        </p:nvSpPr>
        <p:spPr>
          <a:xfrm>
            <a:off x="4475684" y="2978062"/>
            <a:ext cx="3240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Goudy Old Style" panose="02020502050305020303" pitchFamily="18" charset="77"/>
              </a:rPr>
              <a:t>Bouncing Back</a:t>
            </a:r>
          </a:p>
        </p:txBody>
      </p:sp>
    </p:spTree>
    <p:extLst>
      <p:ext uri="{BB962C8B-B14F-4D97-AF65-F5344CB8AC3E}">
        <p14:creationId xmlns:p14="http://schemas.microsoft.com/office/powerpoint/2010/main" val="169512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Ground Rules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195A7-FDCB-D84B-B741-A646FA09D053}"/>
              </a:ext>
            </a:extLst>
          </p:cNvPr>
          <p:cNvGrpSpPr/>
          <p:nvPr/>
        </p:nvGrpSpPr>
        <p:grpSpPr>
          <a:xfrm>
            <a:off x="2027752" y="2371747"/>
            <a:ext cx="2301649" cy="1034125"/>
            <a:chOff x="1859803" y="1793250"/>
            <a:chExt cx="2301649" cy="1034125"/>
          </a:xfrm>
        </p:grpSpPr>
        <p:sp>
          <p:nvSpPr>
            <p:cNvPr id="7" name="Google Shape;228;p29">
              <a:extLst>
                <a:ext uri="{FF2B5EF4-FFF2-40B4-BE49-F238E27FC236}">
                  <a16:creationId xmlns:a16="http://schemas.microsoft.com/office/drawing/2014/main" id="{62E2BEA2-3896-3A43-AF0D-F880B81029E7}"/>
                </a:ext>
              </a:extLst>
            </p:cNvPr>
            <p:cNvSpPr txBox="1">
              <a:spLocks/>
            </p:cNvSpPr>
            <p:nvPr/>
          </p:nvSpPr>
          <p:spPr>
            <a:xfrm>
              <a:off x="2120377" y="1793250"/>
              <a:ext cx="1780500" cy="50370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 cap="all" spc="3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TIME</a:t>
              </a:r>
            </a:p>
          </p:txBody>
        </p:sp>
        <p:sp>
          <p:nvSpPr>
            <p:cNvPr id="8" name="Google Shape;229;p29">
              <a:extLst>
                <a:ext uri="{FF2B5EF4-FFF2-40B4-BE49-F238E27FC236}">
                  <a16:creationId xmlns:a16="http://schemas.microsoft.com/office/drawing/2014/main" id="{FD6E56DB-C9D5-7F45-93E9-3A030900D802}"/>
                </a:ext>
              </a:extLst>
            </p:cNvPr>
            <p:cNvSpPr txBox="1">
              <a:spLocks/>
            </p:cNvSpPr>
            <p:nvPr/>
          </p:nvSpPr>
          <p:spPr>
            <a:xfrm>
              <a:off x="1859803" y="2179675"/>
              <a:ext cx="2301649" cy="64770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90 minutes long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May need to interrupt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D1313A-26A4-984A-B6F6-6965FC75CAD1}"/>
              </a:ext>
            </a:extLst>
          </p:cNvPr>
          <p:cNvGrpSpPr/>
          <p:nvPr/>
        </p:nvGrpSpPr>
        <p:grpSpPr>
          <a:xfrm>
            <a:off x="6852619" y="2426573"/>
            <a:ext cx="2687524" cy="1034125"/>
            <a:chOff x="7073346" y="1850567"/>
            <a:chExt cx="2687524" cy="1034125"/>
          </a:xfrm>
        </p:grpSpPr>
        <p:sp>
          <p:nvSpPr>
            <p:cNvPr id="9" name="Google Shape;236;p29">
              <a:extLst>
                <a:ext uri="{FF2B5EF4-FFF2-40B4-BE49-F238E27FC236}">
                  <a16:creationId xmlns:a16="http://schemas.microsoft.com/office/drawing/2014/main" id="{3E3AF7D2-7534-634B-9079-84435DCFBD8C}"/>
                </a:ext>
              </a:extLst>
            </p:cNvPr>
            <p:cNvSpPr txBox="1">
              <a:spLocks/>
            </p:cNvSpPr>
            <p:nvPr/>
          </p:nvSpPr>
          <p:spPr>
            <a:xfrm>
              <a:off x="7073346" y="1850567"/>
              <a:ext cx="2687524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PARTICIPATION</a:t>
              </a:r>
            </a:p>
          </p:txBody>
        </p:sp>
        <p:sp>
          <p:nvSpPr>
            <p:cNvPr id="11" name="Google Shape;237;p29">
              <a:extLst>
                <a:ext uri="{FF2B5EF4-FFF2-40B4-BE49-F238E27FC236}">
                  <a16:creationId xmlns:a16="http://schemas.microsoft.com/office/drawing/2014/main" id="{F39A5BCD-EA71-6746-BB93-3112F11B9E9F}"/>
                </a:ext>
              </a:extLst>
            </p:cNvPr>
            <p:cNvSpPr txBox="1">
              <a:spLocks/>
            </p:cNvSpPr>
            <p:nvPr/>
          </p:nvSpPr>
          <p:spPr>
            <a:xfrm>
              <a:off x="7407018" y="2236992"/>
              <a:ext cx="2020180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Is voluntary but,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Best way to learn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7F93E4-A52E-9248-A37C-FDC8976FC7B7}"/>
              </a:ext>
            </a:extLst>
          </p:cNvPr>
          <p:cNvGrpSpPr/>
          <p:nvPr/>
        </p:nvGrpSpPr>
        <p:grpSpPr>
          <a:xfrm>
            <a:off x="2091701" y="3953994"/>
            <a:ext cx="2040351" cy="1034125"/>
            <a:chOff x="2380951" y="3876941"/>
            <a:chExt cx="2040351" cy="1034125"/>
          </a:xfrm>
        </p:grpSpPr>
        <p:sp>
          <p:nvSpPr>
            <p:cNvPr id="12" name="Google Shape;230;p29">
              <a:extLst>
                <a:ext uri="{FF2B5EF4-FFF2-40B4-BE49-F238E27FC236}">
                  <a16:creationId xmlns:a16="http://schemas.microsoft.com/office/drawing/2014/main" id="{5215C94A-C303-4249-8679-221AEAF72FBE}"/>
                </a:ext>
              </a:extLst>
            </p:cNvPr>
            <p:cNvSpPr txBox="1">
              <a:spLocks/>
            </p:cNvSpPr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PRIVACY</a:t>
              </a:r>
            </a:p>
          </p:txBody>
        </p:sp>
        <p:sp>
          <p:nvSpPr>
            <p:cNvPr id="13" name="Google Shape;231;p29">
              <a:extLst>
                <a:ext uri="{FF2B5EF4-FFF2-40B4-BE49-F238E27FC236}">
                  <a16:creationId xmlns:a16="http://schemas.microsoft.com/office/drawing/2014/main" id="{B460E319-FA93-B940-94FB-A639AAAB980D}"/>
                </a:ext>
              </a:extLst>
            </p:cNvPr>
            <p:cNvSpPr txBox="1">
              <a:spLocks/>
            </p:cNvSpPr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Said in the group,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Stays in the group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E3244-6FBC-E34C-B5DC-FF4F5AD51051}"/>
              </a:ext>
            </a:extLst>
          </p:cNvPr>
          <p:cNvGrpSpPr/>
          <p:nvPr/>
        </p:nvGrpSpPr>
        <p:grpSpPr>
          <a:xfrm>
            <a:off x="7081695" y="3953994"/>
            <a:ext cx="2687523" cy="1097616"/>
            <a:chOff x="5898941" y="3678875"/>
            <a:chExt cx="2687523" cy="1097616"/>
          </a:xfrm>
        </p:grpSpPr>
        <p:sp>
          <p:nvSpPr>
            <p:cNvPr id="14" name="Google Shape;234;p29">
              <a:extLst>
                <a:ext uri="{FF2B5EF4-FFF2-40B4-BE49-F238E27FC236}">
                  <a16:creationId xmlns:a16="http://schemas.microsoft.com/office/drawing/2014/main" id="{41D08985-96F8-354B-B873-AF6D2884BF7D}"/>
                </a:ext>
              </a:extLst>
            </p:cNvPr>
            <p:cNvSpPr txBox="1">
              <a:spLocks/>
            </p:cNvSpPr>
            <p:nvPr/>
          </p:nvSpPr>
          <p:spPr>
            <a:xfrm>
              <a:off x="5898941" y="3678875"/>
              <a:ext cx="2687523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SURROUNDINGS</a:t>
              </a:r>
            </a:p>
          </p:txBody>
        </p:sp>
        <p:sp>
          <p:nvSpPr>
            <p:cNvPr id="15" name="Google Shape;235;p29">
              <a:extLst>
                <a:ext uri="{FF2B5EF4-FFF2-40B4-BE49-F238E27FC236}">
                  <a16:creationId xmlns:a16="http://schemas.microsoft.com/office/drawing/2014/main" id="{2D5AA03B-2723-9246-AC39-5546AFE112A1}"/>
                </a:ext>
              </a:extLst>
            </p:cNvPr>
            <p:cNvSpPr txBox="1">
              <a:spLocks/>
            </p:cNvSpPr>
            <p:nvPr/>
          </p:nvSpPr>
          <p:spPr>
            <a:xfrm>
              <a:off x="5990653" y="4128791"/>
              <a:ext cx="2504099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Check screen visibility,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Reduce noise</a:t>
              </a:r>
            </a:p>
          </p:txBody>
        </p:sp>
      </p:grpSp>
      <p:pic>
        <p:nvPicPr>
          <p:cNvPr id="16" name="Graphic 15" descr="Watch">
            <a:extLst>
              <a:ext uri="{FF2B5EF4-FFF2-40B4-BE49-F238E27FC236}">
                <a16:creationId xmlns:a16="http://schemas.microsoft.com/office/drawing/2014/main" id="{93B14BA9-3985-5341-B143-DD75E2182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7336" y="2426573"/>
            <a:ext cx="914400" cy="914400"/>
          </a:xfrm>
          <a:prstGeom prst="rect">
            <a:avLst/>
          </a:prstGeom>
        </p:spPr>
      </p:pic>
      <p:pic>
        <p:nvPicPr>
          <p:cNvPr id="18" name="Graphic 17" descr="Person eating">
            <a:extLst>
              <a:ext uri="{FF2B5EF4-FFF2-40B4-BE49-F238E27FC236}">
                <a16:creationId xmlns:a16="http://schemas.microsoft.com/office/drawing/2014/main" id="{5510A19E-5E00-1648-9E28-BBBD534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5021" y="4052853"/>
            <a:ext cx="914400" cy="914400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2D1B137-DEA0-C645-9B7F-6699F429E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2264" y="4052853"/>
            <a:ext cx="914400" cy="914400"/>
          </a:xfrm>
          <a:prstGeom prst="rect">
            <a:avLst/>
          </a:prstGeom>
        </p:spPr>
      </p:pic>
      <p:pic>
        <p:nvPicPr>
          <p:cNvPr id="28" name="Graphic 27" descr="Customer review">
            <a:extLst>
              <a:ext uri="{FF2B5EF4-FFF2-40B4-BE49-F238E27FC236}">
                <a16:creationId xmlns:a16="http://schemas.microsoft.com/office/drawing/2014/main" id="{B9F69535-75B6-BB47-9ED2-2F14FD84FE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1316" y="2371747"/>
            <a:ext cx="914400" cy="914400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995AC09D-3F29-4A4D-AADE-C0CF6D1B4F6C}"/>
              </a:ext>
            </a:extLst>
          </p:cNvPr>
          <p:cNvSpPr/>
          <p:nvPr/>
        </p:nvSpPr>
        <p:spPr>
          <a:xfrm>
            <a:off x="9601200" y="-21771"/>
            <a:ext cx="2590800" cy="6901542"/>
          </a:xfrm>
          <a:custGeom>
            <a:avLst/>
            <a:gdLst>
              <a:gd name="connsiteX0" fmla="*/ 0 w 2590800"/>
              <a:gd name="connsiteY0" fmla="*/ 0 h 6901542"/>
              <a:gd name="connsiteX1" fmla="*/ 1937657 w 2590800"/>
              <a:gd name="connsiteY1" fmla="*/ 6901542 h 6901542"/>
              <a:gd name="connsiteX2" fmla="*/ 2590800 w 2590800"/>
              <a:gd name="connsiteY2" fmla="*/ 6879771 h 6901542"/>
              <a:gd name="connsiteX3" fmla="*/ 2590800 w 2590800"/>
              <a:gd name="connsiteY3" fmla="*/ 0 h 6901542"/>
              <a:gd name="connsiteX4" fmla="*/ 0 w 2590800"/>
              <a:gd name="connsiteY4" fmla="*/ 0 h 69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901542">
                <a:moveTo>
                  <a:pt x="0" y="0"/>
                </a:moveTo>
                <a:lnTo>
                  <a:pt x="1937657" y="6901542"/>
                </a:lnTo>
                <a:lnTo>
                  <a:pt x="2590800" y="6879771"/>
                </a:lnTo>
                <a:lnTo>
                  <a:pt x="2590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FA8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AE19DD-96ED-E54B-AD76-264C234B7913}"/>
              </a:ext>
            </a:extLst>
          </p:cNvPr>
          <p:cNvGrpSpPr/>
          <p:nvPr/>
        </p:nvGrpSpPr>
        <p:grpSpPr>
          <a:xfrm>
            <a:off x="3943345" y="5248119"/>
            <a:ext cx="3108427" cy="1034125"/>
            <a:chOff x="2380951" y="3876941"/>
            <a:chExt cx="2040351" cy="1034125"/>
          </a:xfrm>
        </p:grpSpPr>
        <p:sp>
          <p:nvSpPr>
            <p:cNvPr id="25" name="Google Shape;230;p29">
              <a:extLst>
                <a:ext uri="{FF2B5EF4-FFF2-40B4-BE49-F238E27FC236}">
                  <a16:creationId xmlns:a16="http://schemas.microsoft.com/office/drawing/2014/main" id="{2F291F47-DD1B-8849-8069-2E51EBFA5DFC}"/>
                </a:ext>
              </a:extLst>
            </p:cNvPr>
            <p:cNvSpPr txBox="1">
              <a:spLocks/>
            </p:cNvSpPr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IF DUTY CALLS</a:t>
              </a:r>
            </a:p>
          </p:txBody>
        </p:sp>
        <p:sp>
          <p:nvSpPr>
            <p:cNvPr id="26" name="Google Shape;231;p29">
              <a:extLst>
                <a:ext uri="{FF2B5EF4-FFF2-40B4-BE49-F238E27FC236}">
                  <a16:creationId xmlns:a16="http://schemas.microsoft.com/office/drawing/2014/main" id="{7C347FD5-0E81-974D-90F2-5145E1E5883D}"/>
                </a:ext>
              </a:extLst>
            </p:cNvPr>
            <p:cNvSpPr txBox="1">
              <a:spLocks/>
            </p:cNvSpPr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Leave to do what you need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800" b="1" dirty="0"/>
                <a:t>Come back when you can</a:t>
              </a:r>
            </a:p>
          </p:txBody>
        </p:sp>
      </p:grpSp>
      <p:pic>
        <p:nvPicPr>
          <p:cNvPr id="27" name="Graphic 26" descr="Run with solid fill">
            <a:extLst>
              <a:ext uri="{FF2B5EF4-FFF2-40B4-BE49-F238E27FC236}">
                <a16:creationId xmlns:a16="http://schemas.microsoft.com/office/drawing/2014/main" id="{74DAE10D-5E91-7B4F-A6B9-F508F657F0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128" y="5328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3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2">
            <a:extLst>
              <a:ext uri="{FF2B5EF4-FFF2-40B4-BE49-F238E27FC236}">
                <a16:creationId xmlns:a16="http://schemas.microsoft.com/office/drawing/2014/main" id="{B3593789-A955-4F41-B00F-07E0775AF559}"/>
              </a:ext>
            </a:extLst>
          </p:cNvPr>
          <p:cNvSpPr/>
          <p:nvPr/>
        </p:nvSpPr>
        <p:spPr>
          <a:xfrm>
            <a:off x="556415" y="0"/>
            <a:ext cx="11399209" cy="6858001"/>
          </a:xfrm>
          <a:prstGeom prst="trapezoid">
            <a:avLst/>
          </a:prstGeom>
          <a:solidFill>
            <a:srgbClr val="C8D3E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Introductions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DF2F099-2406-A441-86FC-CFB7D7AAEC43}"/>
              </a:ext>
            </a:extLst>
          </p:cNvPr>
          <p:cNvSpPr/>
          <p:nvPr/>
        </p:nvSpPr>
        <p:spPr>
          <a:xfrm>
            <a:off x="3694923" y="0"/>
            <a:ext cx="4744460" cy="6858000"/>
          </a:xfrm>
          <a:prstGeom prst="trapezoid">
            <a:avLst/>
          </a:prstGeom>
          <a:solidFill>
            <a:srgbClr val="8FA7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F70E3-EBA9-4947-A02E-E50C3915F1BC}"/>
              </a:ext>
            </a:extLst>
          </p:cNvPr>
          <p:cNvSpPr txBox="1"/>
          <p:nvPr/>
        </p:nvSpPr>
        <p:spPr>
          <a:xfrm>
            <a:off x="2034344" y="3549403"/>
            <a:ext cx="1309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5C793-C81A-264A-904E-DB52C53B7029}"/>
              </a:ext>
            </a:extLst>
          </p:cNvPr>
          <p:cNvSpPr txBox="1"/>
          <p:nvPr/>
        </p:nvSpPr>
        <p:spPr>
          <a:xfrm>
            <a:off x="4753791" y="4116721"/>
            <a:ext cx="280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Who you are caring for and their 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C4899-EC51-BE4C-BE97-ED59CDC8738E}"/>
              </a:ext>
            </a:extLst>
          </p:cNvPr>
          <p:cNvSpPr txBox="1"/>
          <p:nvPr/>
        </p:nvSpPr>
        <p:spPr>
          <a:xfrm>
            <a:off x="8364739" y="3549403"/>
            <a:ext cx="2626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One thing you hope to learn today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EE7EFF8A-276A-8A4F-A3F4-A37EA4BCE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5696" y="287090"/>
            <a:ext cx="4380607" cy="43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5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/>
          <p:nvPr/>
        </p:nvSpPr>
        <p:spPr>
          <a:xfrm>
            <a:off x="2023189" y="208407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/>
          <p:nvPr/>
        </p:nvSpPr>
        <p:spPr>
          <a:xfrm>
            <a:off x="5377390" y="205740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/>
          <p:nvPr/>
        </p:nvSpPr>
        <p:spPr>
          <a:xfrm>
            <a:off x="8744031" y="2057400"/>
            <a:ext cx="1371600" cy="13716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1497417" y="3781063"/>
            <a:ext cx="2324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Defining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Bouncing Back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4871806" y="3786932"/>
            <a:ext cx="23952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Finding Balance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your 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232227" y="3786932"/>
            <a:ext cx="239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 Team</a:t>
            </a:r>
          </a:p>
        </p:txBody>
      </p:sp>
      <p:pic>
        <p:nvPicPr>
          <p:cNvPr id="13" name="Graphic 12" descr="Lights On">
            <a:extLst>
              <a:ext uri="{FF2B5EF4-FFF2-40B4-BE49-F238E27FC236}">
                <a16:creationId xmlns:a16="http://schemas.microsoft.com/office/drawing/2014/main" id="{FF719FA3-2A70-A349-AD1F-343FE087F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1789" y="2312670"/>
            <a:ext cx="914400" cy="914400"/>
          </a:xfrm>
          <a:prstGeom prst="rect">
            <a:avLst/>
          </a:prstGeom>
        </p:spPr>
      </p:pic>
      <p:pic>
        <p:nvPicPr>
          <p:cNvPr id="15" name="Graphic 14" descr="Scales of justice">
            <a:extLst>
              <a:ext uri="{FF2B5EF4-FFF2-40B4-BE49-F238E27FC236}">
                <a16:creationId xmlns:a16="http://schemas.microsoft.com/office/drawing/2014/main" id="{A787DBD8-C652-0547-93C2-ABEA78B09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5990" y="2286000"/>
            <a:ext cx="914400" cy="914400"/>
          </a:xfrm>
          <a:prstGeom prst="rect">
            <a:avLst/>
          </a:prstGeom>
        </p:spPr>
      </p:pic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858A5487-CCCF-9640-8D0D-29088436C7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72630" y="23126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4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Bouncing Back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41931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 of what helps you to bounce back is resilience</a:t>
            </a:r>
          </a:p>
          <a:p>
            <a:pPr>
              <a:spcAft>
                <a:spcPts val="600"/>
              </a:spcAft>
              <a:buClr>
                <a:srgbClr val="204F8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Skills associated with resilience are: 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Developing &amp; maintaining supportive relationships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Making realistic plans &amp; following them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Communicating clearly 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Skills in problem solving</a:t>
            </a:r>
          </a:p>
          <a:p>
            <a:pPr marL="342900" indent="-342900">
              <a:spcAft>
                <a:spcPts val="600"/>
              </a:spcAft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confidence in your ability to use these skills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Checklist">
            <a:extLst>
              <a:ext uri="{FF2B5EF4-FFF2-40B4-BE49-F238E27FC236}">
                <a16:creationId xmlns:a16="http://schemas.microsoft.com/office/drawing/2014/main" id="{BA4CCD61-934C-4C45-BC09-1029A7C2A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97402">
            <a:off x="8985879" y="3657227"/>
            <a:ext cx="2570333" cy="257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26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Creating Balance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9419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Caregivers have trained themselves to be prepared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Watching the next crisis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Slowly becomes the first and sometimes only thing you see</a:t>
            </a:r>
          </a:p>
          <a:p>
            <a:pPr marL="952500" lvl="1" indent="-34290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Ignore the positive</a:t>
            </a:r>
          </a:p>
          <a:p>
            <a:pPr marL="609600" lvl="1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However the mind can be retrained </a:t>
            </a:r>
          </a:p>
          <a:p>
            <a:pPr marL="15240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Changing your view of the world 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Broadening view to make room for the positive again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Just be happy?  How?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2C35152-6C1E-C241-82F8-1E3981AF1C65}"/>
              </a:ext>
            </a:extLst>
          </p:cNvPr>
          <p:cNvSpPr/>
          <p:nvPr/>
        </p:nvSpPr>
        <p:spPr>
          <a:xfrm flipH="1">
            <a:off x="10493829" y="1612183"/>
            <a:ext cx="1719942" cy="5268685"/>
          </a:xfrm>
          <a:custGeom>
            <a:avLst/>
            <a:gdLst>
              <a:gd name="connsiteX0" fmla="*/ 21771 w 1719942"/>
              <a:gd name="connsiteY0" fmla="*/ 0 h 5268685"/>
              <a:gd name="connsiteX1" fmla="*/ 1719942 w 1719942"/>
              <a:gd name="connsiteY1" fmla="*/ 5268685 h 5268685"/>
              <a:gd name="connsiteX2" fmla="*/ 0 w 1719942"/>
              <a:gd name="connsiteY2" fmla="*/ 5246914 h 5268685"/>
              <a:gd name="connsiteX3" fmla="*/ 21771 w 1719942"/>
              <a:gd name="connsiteY3" fmla="*/ 0 h 526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942" h="5268685">
                <a:moveTo>
                  <a:pt x="21771" y="0"/>
                </a:moveTo>
                <a:lnTo>
                  <a:pt x="1719942" y="5268685"/>
                </a:lnTo>
                <a:lnTo>
                  <a:pt x="0" y="5246914"/>
                </a:lnTo>
                <a:lnTo>
                  <a:pt x="21771" y="0"/>
                </a:lnTo>
                <a:close/>
              </a:path>
            </a:pathLst>
          </a:cu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6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Creating Balance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407;p36">
            <a:extLst>
              <a:ext uri="{FF2B5EF4-FFF2-40B4-BE49-F238E27FC236}">
                <a16:creationId xmlns:a16="http://schemas.microsoft.com/office/drawing/2014/main" id="{1853D5DA-CB49-4545-A464-4B36BFACCD5D}"/>
              </a:ext>
            </a:extLst>
          </p:cNvPr>
          <p:cNvSpPr/>
          <p:nvPr/>
        </p:nvSpPr>
        <p:spPr>
          <a:xfrm>
            <a:off x="4429341" y="2756847"/>
            <a:ext cx="3286915" cy="3319144"/>
          </a:xfrm>
          <a:prstGeom prst="rect">
            <a:avLst/>
          </a:prstGeom>
          <a:solidFill>
            <a:srgbClr val="C8D3E0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408;p36">
            <a:extLst>
              <a:ext uri="{FF2B5EF4-FFF2-40B4-BE49-F238E27FC236}">
                <a16:creationId xmlns:a16="http://schemas.microsoft.com/office/drawing/2014/main" id="{6CA40254-A824-6147-B67C-BDB4B233A82A}"/>
              </a:ext>
            </a:extLst>
          </p:cNvPr>
          <p:cNvSpPr/>
          <p:nvPr/>
        </p:nvSpPr>
        <p:spPr>
          <a:xfrm>
            <a:off x="7895101" y="2756847"/>
            <a:ext cx="3286915" cy="3319144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Google Shape;406;p36">
            <a:extLst>
              <a:ext uri="{FF2B5EF4-FFF2-40B4-BE49-F238E27FC236}">
                <a16:creationId xmlns:a16="http://schemas.microsoft.com/office/drawing/2014/main" id="{34EBF82A-27B5-7A42-836A-EAEE1C53EE33}"/>
              </a:ext>
            </a:extLst>
          </p:cNvPr>
          <p:cNvSpPr/>
          <p:nvPr/>
        </p:nvSpPr>
        <p:spPr>
          <a:xfrm>
            <a:off x="926262" y="2756847"/>
            <a:ext cx="3286915" cy="3319144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1" name="Google Shape;410;p36">
            <a:extLst>
              <a:ext uri="{FF2B5EF4-FFF2-40B4-BE49-F238E27FC236}">
                <a16:creationId xmlns:a16="http://schemas.microsoft.com/office/drawing/2014/main" id="{4140C5F2-9645-2449-BFDB-FB2CBFFB78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2769572"/>
              </p:ext>
            </p:extLst>
          </p:nvPr>
        </p:nvGraphicFramePr>
        <p:xfrm>
          <a:off x="926262" y="3064541"/>
          <a:ext cx="3286914" cy="3092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Gratitude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Giving Thanks</a:t>
                      </a:r>
                      <a:endParaRPr sz="2000" b="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5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Helps us to focus on the good things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Encourages us to feel  positive emotions </a:t>
                      </a: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Google Shape;411;p36">
            <a:extLst>
              <a:ext uri="{FF2B5EF4-FFF2-40B4-BE49-F238E27FC236}">
                <a16:creationId xmlns:a16="http://schemas.microsoft.com/office/drawing/2014/main" id="{DE5A51CC-0EA4-6E45-A2C6-0C21F9000C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2127401"/>
              </p:ext>
            </p:extLst>
          </p:nvPr>
        </p:nvGraphicFramePr>
        <p:xfrm>
          <a:off x="4429340" y="3064541"/>
          <a:ext cx="3286916" cy="3092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Kind Act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Doing for Others</a:t>
                      </a:r>
                      <a:endParaRPr sz="200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10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Helps you feel good about yourself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Reminds you to take care of yourself </a:t>
                      </a: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Google Shape;412;p36">
            <a:extLst>
              <a:ext uri="{FF2B5EF4-FFF2-40B4-BE49-F238E27FC236}">
                <a16:creationId xmlns:a16="http://schemas.microsoft.com/office/drawing/2014/main" id="{E1804EE0-5B5C-6340-B8C4-5B2D09961D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5604631"/>
              </p:ext>
            </p:extLst>
          </p:nvPr>
        </p:nvGraphicFramePr>
        <p:xfrm>
          <a:off x="7895097" y="3061867"/>
          <a:ext cx="3286915" cy="30705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8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Positive Experience</a:t>
                      </a:r>
                      <a:endParaRPr sz="2400" b="1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Lora"/>
                          <a:cs typeface="Arial" panose="020B0604020202020204" pitchFamily="34" charset="0"/>
                          <a:sym typeface="Lora"/>
                        </a:rPr>
                        <a:t>Something Nice</a:t>
                      </a:r>
                      <a:endParaRPr sz="200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Lora"/>
                        <a:cs typeface="Arial" panose="020B0604020202020204" pitchFamily="34" charset="0"/>
                        <a:sym typeface="Lora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5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Impacts current mood</a:t>
                      </a: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i="0" dirty="0">
                          <a:solidFill>
                            <a:srgbClr val="434343"/>
                          </a:solidFill>
                          <a:latin typeface="Arial" panose="020B0604020202020204" pitchFamily="34" charset="0"/>
                          <a:ea typeface="Anton"/>
                          <a:cs typeface="Arial" panose="020B0604020202020204" pitchFamily="34" charset="0"/>
                          <a:sym typeface="Anton"/>
                        </a:rPr>
                        <a:t>Changes future expectations</a:t>
                      </a:r>
                      <a:endParaRPr sz="2400" b="0" i="0" dirty="0">
                        <a:solidFill>
                          <a:srgbClr val="434343"/>
                        </a:solidFill>
                        <a:latin typeface="Arial" panose="020B0604020202020204" pitchFamily="34" charset="0"/>
                        <a:ea typeface="Anton"/>
                        <a:cs typeface="Arial" panose="020B0604020202020204" pitchFamily="34" charset="0"/>
                        <a:sym typeface="Anton"/>
                      </a:endParaRPr>
                    </a:p>
                  </a:txBody>
                  <a:tcPr marL="132804" marR="132804" marT="132804" marB="1328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Graphic 4" descr="Heart">
            <a:extLst>
              <a:ext uri="{FF2B5EF4-FFF2-40B4-BE49-F238E27FC236}">
                <a16:creationId xmlns:a16="http://schemas.microsoft.com/office/drawing/2014/main" id="{C0A7FDF6-7FB3-C941-93A3-D0A51B133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2519" y="1839308"/>
            <a:ext cx="914400" cy="914400"/>
          </a:xfrm>
          <a:prstGeom prst="rect">
            <a:avLst/>
          </a:prstGeom>
        </p:spPr>
      </p:pic>
      <p:pic>
        <p:nvPicPr>
          <p:cNvPr id="24" name="Graphic 23" descr="Handshake">
            <a:extLst>
              <a:ext uri="{FF2B5EF4-FFF2-40B4-BE49-F238E27FC236}">
                <a16:creationId xmlns:a16="http://schemas.microsoft.com/office/drawing/2014/main" id="{85481FBD-B5BE-0C4C-BDB4-4E7BE42A2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1829884"/>
            <a:ext cx="914400" cy="914400"/>
          </a:xfrm>
          <a:prstGeom prst="rect">
            <a:avLst/>
          </a:prstGeom>
        </p:spPr>
      </p:pic>
      <p:pic>
        <p:nvPicPr>
          <p:cNvPr id="26" name="Graphic 25" descr="Dance">
            <a:extLst>
              <a:ext uri="{FF2B5EF4-FFF2-40B4-BE49-F238E27FC236}">
                <a16:creationId xmlns:a16="http://schemas.microsoft.com/office/drawing/2014/main" id="{8054F956-95B7-694E-9140-BC7A29BA85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81354" y="18298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cap="none" dirty="0">
                <a:solidFill>
                  <a:schemeClr val="tx1"/>
                </a:solidFill>
              </a:rPr>
              <a:t>Three Paths to Happiness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B2EA6-4E46-D149-B23B-A2EC3A535192}"/>
              </a:ext>
            </a:extLst>
          </p:cNvPr>
          <p:cNvSpPr txBox="1"/>
          <p:nvPr/>
        </p:nvSpPr>
        <p:spPr>
          <a:xfrm>
            <a:off x="746448" y="1909063"/>
            <a:ext cx="593087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Two minutes a day for 21 days in a row</a:t>
            </a:r>
          </a:p>
          <a:p>
            <a:pPr lvl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Write down 3 things:</a:t>
            </a: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Gratitude</a:t>
            </a:r>
          </a:p>
          <a:p>
            <a:pPr marL="1257300" lvl="2" indent="-342900">
              <a:spcAft>
                <a:spcPts val="600"/>
              </a:spcAft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you give thanks for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Kind Act</a:t>
            </a:r>
          </a:p>
          <a:p>
            <a:pPr marL="1257300" lvl="2" indent="-342900">
              <a:spcAft>
                <a:spcPts val="600"/>
              </a:spcAft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nice you’ve done for someone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204F81"/>
              </a:buClr>
              <a:buFont typeface="Wingdings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Positive Experience</a:t>
            </a:r>
          </a:p>
          <a:p>
            <a:pPr marL="1257300" lvl="2" indent="-342900">
              <a:buClr>
                <a:srgbClr val="204F81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something good that has happened to you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Review at the end of each week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11FEF33-8EE4-C445-B272-9A45A82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565" y="0"/>
            <a:ext cx="5311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4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Looking at Your Support Team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33243" y="2034538"/>
            <a:ext cx="57055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Important for bouncing back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Ability to develop &amp; maintain supportive relationships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Without relationships you are at risk for isolation</a:t>
            </a:r>
          </a:p>
          <a:p>
            <a:pPr marL="609600" lvl="1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Atlas CareMap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who is part of your care team</a:t>
            </a:r>
          </a:p>
          <a:p>
            <a:pPr marL="800100" lvl="1" indent="-342900">
              <a:spcBef>
                <a:spcPts val="0"/>
              </a:spcBef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Drawing your family’s care ecosystem</a:t>
            </a:r>
          </a:p>
        </p:txBody>
      </p:sp>
      <p:pic>
        <p:nvPicPr>
          <p:cNvPr id="6" name="Picture 5" descr="A person sitting on a bench&#10;&#10;Description automatically generated">
            <a:extLst>
              <a:ext uri="{FF2B5EF4-FFF2-40B4-BE49-F238E27FC236}">
                <a16:creationId xmlns:a16="http://schemas.microsoft.com/office/drawing/2014/main" id="{ED4B89CF-9190-CA43-866B-BFE32CAFA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0347" y="0"/>
            <a:ext cx="4621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65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Why Draw a CareMap?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04572" y="2182760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Appreciate what is working well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FDD1A-4938-F843-BE51-0317351C5C2F}"/>
              </a:ext>
            </a:extLst>
          </p:cNvPr>
          <p:cNvSpPr txBox="1"/>
          <p:nvPr/>
        </p:nvSpPr>
        <p:spPr>
          <a:xfrm>
            <a:off x="2762485" y="2940217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Plan for potential difficulties</a:t>
            </a:r>
          </a:p>
        </p:txBody>
      </p:sp>
      <p:pic>
        <p:nvPicPr>
          <p:cNvPr id="7" name="Graphic 6" descr="Two Hearts">
            <a:extLst>
              <a:ext uri="{FF2B5EF4-FFF2-40B4-BE49-F238E27FC236}">
                <a16:creationId xmlns:a16="http://schemas.microsoft.com/office/drawing/2014/main" id="{9FD46CF8-C0D9-3E4C-BBF6-328FCFD88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372" y="2182760"/>
            <a:ext cx="457200" cy="457200"/>
          </a:xfrm>
          <a:prstGeom prst="rect">
            <a:avLst/>
          </a:prstGeom>
        </p:spPr>
      </p:pic>
      <p:pic>
        <p:nvPicPr>
          <p:cNvPr id="9" name="Graphic 8" descr="Playbook">
            <a:extLst>
              <a:ext uri="{FF2B5EF4-FFF2-40B4-BE49-F238E27FC236}">
                <a16:creationId xmlns:a16="http://schemas.microsoft.com/office/drawing/2014/main" id="{4603F85D-F507-644D-92EC-DEFF07D32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5285" y="2937247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2CA560-ABB3-374D-AC25-885B5248EA9D}"/>
              </a:ext>
            </a:extLst>
          </p:cNvPr>
          <p:cNvSpPr txBox="1"/>
          <p:nvPr/>
        </p:nvSpPr>
        <p:spPr>
          <a:xfrm>
            <a:off x="1604571" y="3687269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Manage your team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4613C8-4BFF-4D47-9C0D-0413076C4169}"/>
              </a:ext>
            </a:extLst>
          </p:cNvPr>
          <p:cNvSpPr txBox="1"/>
          <p:nvPr/>
        </p:nvSpPr>
        <p:spPr>
          <a:xfrm>
            <a:off x="2762485" y="4441756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Identify missing people or areas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AF93F5-045C-4E41-B0A4-B1D538046F44}"/>
              </a:ext>
            </a:extLst>
          </p:cNvPr>
          <p:cNvSpPr txBox="1"/>
          <p:nvPr/>
        </p:nvSpPr>
        <p:spPr>
          <a:xfrm>
            <a:off x="1604570" y="5196243"/>
            <a:ext cx="584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Communicate with everyone</a:t>
            </a:r>
          </a:p>
        </p:txBody>
      </p: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747A6807-2940-BD4F-AB9C-6BA90D315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370" y="3691734"/>
            <a:ext cx="457200" cy="4572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AEFC800E-F58B-704D-9E54-93244E1A9E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05285" y="4446221"/>
            <a:ext cx="457200" cy="457200"/>
          </a:xfrm>
          <a:prstGeom prst="rect">
            <a:avLst/>
          </a:prstGeom>
        </p:spPr>
      </p:pic>
      <p:pic>
        <p:nvPicPr>
          <p:cNvPr id="19" name="Graphic 18" descr="Subtitles">
            <a:extLst>
              <a:ext uri="{FF2B5EF4-FFF2-40B4-BE49-F238E27FC236}">
                <a16:creationId xmlns:a16="http://schemas.microsoft.com/office/drawing/2014/main" id="{F496E080-88CB-0A4E-9BB4-C849F0BC40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7370" y="5200708"/>
            <a:ext cx="457200" cy="4572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83E18144-AB3B-D04F-A744-04F756AFB27D}"/>
              </a:ext>
            </a:extLst>
          </p:cNvPr>
          <p:cNvSpPr/>
          <p:nvPr/>
        </p:nvSpPr>
        <p:spPr>
          <a:xfrm>
            <a:off x="8080452" y="1337309"/>
            <a:ext cx="4572000" cy="4572000"/>
          </a:xfrm>
          <a:prstGeom prst="ellipse">
            <a:avLst/>
          </a:pr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 descr="Question mark">
            <a:extLst>
              <a:ext uri="{FF2B5EF4-FFF2-40B4-BE49-F238E27FC236}">
                <a16:creationId xmlns:a16="http://schemas.microsoft.com/office/drawing/2014/main" id="{82DABD18-DCD6-634B-848E-36154BC729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94852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1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latin typeface="Goudy Old Style" panose="02020502050305020303" pitchFamily="18" charset="77"/>
                <a:cs typeface="Arial Narrow" panose="020B0604020202020204" pitchFamily="34" charset="0"/>
              </a:rPr>
              <a:t>Looking at Your Support Team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1884607" y="1983873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341620" y="1855470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798633" y="1855470"/>
            <a:ext cx="1828800" cy="182880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1649243" y="4645197"/>
            <a:ext cx="21194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Pets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Professionals 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4709763" y="4645197"/>
            <a:ext cx="30925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Arrows that connect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Who cares for whom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Frequency of care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515429" y="4645197"/>
            <a:ext cx="239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far away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they live </a:t>
            </a:r>
          </a:p>
        </p:txBody>
      </p:sp>
      <p:sp>
        <p:nvSpPr>
          <p:cNvPr id="14" name="Google Shape;285;p31">
            <a:extLst>
              <a:ext uri="{FF2B5EF4-FFF2-40B4-BE49-F238E27FC236}">
                <a16:creationId xmlns:a16="http://schemas.microsoft.com/office/drawing/2014/main" id="{59FE2FCF-1DE7-9D4F-90D7-037E737E2819}"/>
              </a:ext>
            </a:extLst>
          </p:cNvPr>
          <p:cNvSpPr txBox="1">
            <a:spLocks/>
          </p:cNvSpPr>
          <p:nvPr/>
        </p:nvSpPr>
        <p:spPr>
          <a:xfrm>
            <a:off x="1478712" y="3950580"/>
            <a:ext cx="2460552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ACTORS</a:t>
            </a:r>
          </a:p>
        </p:txBody>
      </p:sp>
      <p:sp>
        <p:nvSpPr>
          <p:cNvPr id="16" name="Google Shape;287;p31">
            <a:extLst>
              <a:ext uri="{FF2B5EF4-FFF2-40B4-BE49-F238E27FC236}">
                <a16:creationId xmlns:a16="http://schemas.microsoft.com/office/drawing/2014/main" id="{719474FF-6DC5-8A42-8036-8D563E976BA0}"/>
              </a:ext>
            </a:extLst>
          </p:cNvPr>
          <p:cNvSpPr txBox="1">
            <a:spLocks/>
          </p:cNvSpPr>
          <p:nvPr/>
        </p:nvSpPr>
        <p:spPr>
          <a:xfrm>
            <a:off x="5365770" y="3950580"/>
            <a:ext cx="17805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LINKS</a:t>
            </a:r>
          </a:p>
        </p:txBody>
      </p:sp>
      <p:sp>
        <p:nvSpPr>
          <p:cNvPr id="18" name="Google Shape;289;p31">
            <a:extLst>
              <a:ext uri="{FF2B5EF4-FFF2-40B4-BE49-F238E27FC236}">
                <a16:creationId xmlns:a16="http://schemas.microsoft.com/office/drawing/2014/main" id="{A3ADBE20-C002-D640-AEBD-3010FA81E483}"/>
              </a:ext>
            </a:extLst>
          </p:cNvPr>
          <p:cNvSpPr txBox="1">
            <a:spLocks/>
          </p:cNvSpPr>
          <p:nvPr/>
        </p:nvSpPr>
        <p:spPr>
          <a:xfrm>
            <a:off x="8445391" y="3944606"/>
            <a:ext cx="2535284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/>
              <a:t>PLACEMENT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C472D-52B1-294B-BDA0-C40EAF03CD0F}"/>
              </a:ext>
            </a:extLst>
          </p:cNvPr>
          <p:cNvGrpSpPr>
            <a:grpSpLocks noChangeAspect="1"/>
          </p:cNvGrpSpPr>
          <p:nvPr/>
        </p:nvGrpSpPr>
        <p:grpSpPr>
          <a:xfrm>
            <a:off x="2253813" y="2458787"/>
            <a:ext cx="438912" cy="917546"/>
            <a:chOff x="6276059" y="445025"/>
            <a:chExt cx="265856" cy="555772"/>
          </a:xfrm>
          <a:noFill/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43444E-C25B-654D-BA11-53501D822E1E}"/>
                </a:ext>
              </a:extLst>
            </p:cNvPr>
            <p:cNvSpPr/>
            <p:nvPr/>
          </p:nvSpPr>
          <p:spPr>
            <a:xfrm>
              <a:off x="6337725" y="445025"/>
              <a:ext cx="142525" cy="149335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6170815-0E88-1B48-92C3-6F5BC14B9065}"/>
                </a:ext>
              </a:extLst>
            </p:cNvPr>
            <p:cNvCxnSpPr/>
            <p:nvPr/>
          </p:nvCxnSpPr>
          <p:spPr>
            <a:xfrm>
              <a:off x="6408987" y="595638"/>
              <a:ext cx="0" cy="251915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1DA9389-2CEA-ED44-BEC5-F7CD17228DBE}"/>
                </a:ext>
              </a:extLst>
            </p:cNvPr>
            <p:cNvCxnSpPr/>
            <p:nvPr/>
          </p:nvCxnSpPr>
          <p:spPr>
            <a:xfrm>
              <a:off x="6276059" y="688622"/>
              <a:ext cx="265856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75AB8C-021F-CA4D-8838-00237E4A02DE}"/>
                </a:ext>
              </a:extLst>
            </p:cNvPr>
            <p:cNvCxnSpPr/>
            <p:nvPr/>
          </p:nvCxnSpPr>
          <p:spPr>
            <a:xfrm flipV="1">
              <a:off x="6326855" y="830621"/>
              <a:ext cx="82132" cy="170172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146337-94D1-1A41-8497-E46A7B780D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11523" y="830625"/>
              <a:ext cx="82132" cy="170172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95EB77C1-296A-784B-A29D-7B2F8C30DD86}"/>
              </a:ext>
            </a:extLst>
          </p:cNvPr>
          <p:cNvSpPr>
            <a:spLocks noChangeAspect="1"/>
          </p:cNvSpPr>
          <p:nvPr/>
        </p:nvSpPr>
        <p:spPr>
          <a:xfrm>
            <a:off x="2808211" y="3175252"/>
            <a:ext cx="365760" cy="36693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0334DC3D-C616-134C-B7F5-99BA8A6A5668}"/>
              </a:ext>
            </a:extLst>
          </p:cNvPr>
          <p:cNvSpPr>
            <a:spLocks noChangeAspect="1"/>
          </p:cNvSpPr>
          <p:nvPr/>
        </p:nvSpPr>
        <p:spPr>
          <a:xfrm>
            <a:off x="3128116" y="2745471"/>
            <a:ext cx="356616" cy="365922"/>
          </a:xfrm>
          <a:prstGeom prst="triangl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721989-F3AB-854E-97CE-AB9D039FC698}"/>
              </a:ext>
            </a:extLst>
          </p:cNvPr>
          <p:cNvSpPr>
            <a:spLocks noChangeAspect="1"/>
          </p:cNvSpPr>
          <p:nvPr/>
        </p:nvSpPr>
        <p:spPr>
          <a:xfrm>
            <a:off x="2822558" y="2277058"/>
            <a:ext cx="365760" cy="36389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6F2F095-9CAD-DB46-AF43-398315F16F15}"/>
              </a:ext>
            </a:extLst>
          </p:cNvPr>
          <p:cNvGrpSpPr>
            <a:grpSpLocks noChangeAspect="1"/>
          </p:cNvGrpSpPr>
          <p:nvPr/>
        </p:nvGrpSpPr>
        <p:grpSpPr>
          <a:xfrm>
            <a:off x="5785940" y="2403751"/>
            <a:ext cx="940160" cy="914400"/>
            <a:chOff x="5462246" y="1822450"/>
            <a:chExt cx="470080" cy="4572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27C50B3-8561-FB48-B335-D5A0C48F71DC}"/>
                </a:ext>
              </a:extLst>
            </p:cNvPr>
            <p:cNvCxnSpPr/>
            <p:nvPr/>
          </p:nvCxnSpPr>
          <p:spPr>
            <a:xfrm>
              <a:off x="5462246" y="1822450"/>
              <a:ext cx="453132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F3F0E0E-3B0F-674E-BED0-C8C3D41DB382}"/>
                </a:ext>
              </a:extLst>
            </p:cNvPr>
            <p:cNvCxnSpPr/>
            <p:nvPr/>
          </p:nvCxnSpPr>
          <p:spPr>
            <a:xfrm>
              <a:off x="5467898" y="1974850"/>
              <a:ext cx="453132" cy="0"/>
            </a:xfrm>
            <a:prstGeom prst="straightConnector1">
              <a:avLst/>
            </a:prstGeom>
            <a:ln w="952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C911C9C-867A-E145-A4CC-3903451A6FB5}"/>
                </a:ext>
              </a:extLst>
            </p:cNvPr>
            <p:cNvCxnSpPr/>
            <p:nvPr/>
          </p:nvCxnSpPr>
          <p:spPr>
            <a:xfrm>
              <a:off x="5473546" y="2127250"/>
              <a:ext cx="45313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029EA79-9475-F84F-A13C-3AB27ED23C0F}"/>
                </a:ext>
              </a:extLst>
            </p:cNvPr>
            <p:cNvCxnSpPr/>
            <p:nvPr/>
          </p:nvCxnSpPr>
          <p:spPr>
            <a:xfrm>
              <a:off x="5479194" y="2279650"/>
              <a:ext cx="45313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711D31-5D4A-724C-8FF1-30295DA3A1ED}"/>
              </a:ext>
            </a:extLst>
          </p:cNvPr>
          <p:cNvGrpSpPr>
            <a:grpSpLocks noChangeAspect="1"/>
          </p:cNvGrpSpPr>
          <p:nvPr/>
        </p:nvGrpSpPr>
        <p:grpSpPr>
          <a:xfrm>
            <a:off x="9054664" y="2083619"/>
            <a:ext cx="1316736" cy="1372501"/>
            <a:chOff x="6835689" y="1703362"/>
            <a:chExt cx="702262" cy="73200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9CC49A-9475-2F48-89E5-E54F46E924C2}"/>
                </a:ext>
              </a:extLst>
            </p:cNvPr>
            <p:cNvGrpSpPr/>
            <p:nvPr/>
          </p:nvGrpSpPr>
          <p:grpSpPr>
            <a:xfrm>
              <a:off x="7346423" y="2101998"/>
              <a:ext cx="157065" cy="239772"/>
              <a:chOff x="5795010" y="1897118"/>
              <a:chExt cx="176813" cy="269919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09323A3-D4BB-2348-8CA9-E0217C2131C8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7D715999-1DE4-7549-8F77-70E2D91533B8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3B6F0A-B1C8-E14D-A897-672B25C1406A}"/>
                </a:ext>
              </a:extLst>
            </p:cNvPr>
            <p:cNvGrpSpPr/>
            <p:nvPr/>
          </p:nvGrpSpPr>
          <p:grpSpPr>
            <a:xfrm>
              <a:off x="6910907" y="1857932"/>
              <a:ext cx="267372" cy="408165"/>
              <a:chOff x="5795010" y="1897118"/>
              <a:chExt cx="176813" cy="26991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4CFA46-8F74-5547-968C-DF5E060E76D9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D17EF6DF-66B7-6E46-86EE-7C447E1BAE59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43861C7-EF6F-B74C-8940-3AA7A23CB313}"/>
                </a:ext>
              </a:extLst>
            </p:cNvPr>
            <p:cNvGrpSpPr/>
            <p:nvPr/>
          </p:nvGrpSpPr>
          <p:grpSpPr>
            <a:xfrm>
              <a:off x="7239148" y="1763527"/>
              <a:ext cx="157065" cy="239772"/>
              <a:chOff x="5795010" y="1897118"/>
              <a:chExt cx="176813" cy="26991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BAAA3ED-5827-EE4C-88EF-D0DD32AA6059}"/>
                  </a:ext>
                </a:extLst>
              </p:cNvPr>
              <p:cNvSpPr/>
              <p:nvPr/>
            </p:nvSpPr>
            <p:spPr>
              <a:xfrm>
                <a:off x="5795011" y="1991380"/>
                <a:ext cx="176812" cy="175657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F372A664-4E14-4F4E-8AF3-51E58DCF5613}"/>
                  </a:ext>
                </a:extLst>
              </p:cNvPr>
              <p:cNvSpPr/>
              <p:nvPr/>
            </p:nvSpPr>
            <p:spPr>
              <a:xfrm>
                <a:off x="5795010" y="1897118"/>
                <a:ext cx="176812" cy="93500"/>
              </a:xfrm>
              <a:prstGeom prst="triangle">
                <a:avLst>
                  <a:gd name="adj" fmla="val 51796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E70606A-D51F-664A-B199-F6A1F3B89347}"/>
                    </a:ext>
                  </a:extLst>
                </p14:cNvPr>
                <p14:cNvContentPartPr/>
                <p14:nvPr/>
              </p14:nvContentPartPr>
              <p14:xfrm>
                <a:off x="6864470" y="1742696"/>
                <a:ext cx="575944" cy="596092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E70606A-D51F-664A-B199-F6A1F3B8934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62165" y="1740392"/>
                  <a:ext cx="580553" cy="6007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89491A7-A59C-A044-BB5B-9188B580A1B9}"/>
                    </a:ext>
                  </a:extLst>
                </p14:cNvPr>
                <p14:cNvContentPartPr/>
                <p14:nvPr/>
              </p14:nvContentPartPr>
              <p14:xfrm>
                <a:off x="6835689" y="1703362"/>
                <a:ext cx="702262" cy="732003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89491A7-A59C-A044-BB5B-9188B580A1B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33385" y="1701058"/>
                  <a:ext cx="706871" cy="73661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046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0176DA57-79DD-3046-A397-0AD47F4CA368}"/>
              </a:ext>
            </a:extLst>
          </p:cNvPr>
          <p:cNvPicPr/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762" y="234028"/>
            <a:ext cx="10995438" cy="635338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47B622-597F-A841-A9AC-3BACCBC9DBED}"/>
              </a:ext>
            </a:extLst>
          </p:cNvPr>
          <p:cNvSpPr txBox="1"/>
          <p:nvPr/>
        </p:nvSpPr>
        <p:spPr>
          <a:xfrm>
            <a:off x="304800" y="1659285"/>
            <a:ext cx="54694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E</a:t>
            </a:r>
          </a:p>
          <a:p>
            <a:pPr algn="ctr"/>
            <a:r>
              <a:rPr lang="en-US" sz="3200" b="1" dirty="0">
                <a:latin typeface="+mj-lt"/>
              </a:rPr>
              <a:t>X</a:t>
            </a:r>
          </a:p>
          <a:p>
            <a:pPr algn="ctr"/>
            <a:r>
              <a:rPr lang="en-US" sz="3200" b="1" dirty="0">
                <a:latin typeface="+mj-lt"/>
              </a:rPr>
              <a:t>A</a:t>
            </a:r>
          </a:p>
          <a:p>
            <a:pPr algn="ctr"/>
            <a:r>
              <a:rPr lang="en-US" sz="3200" b="1" dirty="0">
                <a:latin typeface="+mj-lt"/>
              </a:rPr>
              <a:t>M</a:t>
            </a:r>
          </a:p>
          <a:p>
            <a:pPr algn="ctr"/>
            <a:r>
              <a:rPr lang="en-US" sz="3200" b="1" dirty="0">
                <a:latin typeface="+mj-lt"/>
              </a:rPr>
              <a:t>P</a:t>
            </a:r>
          </a:p>
          <a:p>
            <a:pPr algn="ctr"/>
            <a:r>
              <a:rPr lang="en-US" sz="3200" b="1" dirty="0">
                <a:latin typeface="+mj-lt"/>
              </a:rPr>
              <a:t>L</a:t>
            </a:r>
          </a:p>
          <a:p>
            <a:pPr algn="ctr"/>
            <a:r>
              <a:rPr lang="en-US" sz="3200" b="1" dirty="0">
                <a:latin typeface="+mj-lt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8480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B48CD9C-9F06-EE48-81D9-116C4CD2E7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84"/>
          <a:stretch/>
        </p:blipFill>
        <p:spPr>
          <a:xfrm>
            <a:off x="1879660" y="138025"/>
            <a:ext cx="9041382" cy="66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5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0FC2E8D-8222-194D-A88E-8A4B0FE33A55}"/>
              </a:ext>
            </a:extLst>
          </p:cNvPr>
          <p:cNvSpPr/>
          <p:nvPr/>
        </p:nvSpPr>
        <p:spPr>
          <a:xfrm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Google Shape;353;p33">
            <a:extLst>
              <a:ext uri="{FF2B5EF4-FFF2-40B4-BE49-F238E27FC236}">
                <a16:creationId xmlns:a16="http://schemas.microsoft.com/office/drawing/2014/main" id="{72491761-C9F9-2A49-9973-DC219F12526C}"/>
              </a:ext>
            </a:extLst>
          </p:cNvPr>
          <p:cNvSpPr txBox="1">
            <a:spLocks/>
          </p:cNvSpPr>
          <p:nvPr/>
        </p:nvSpPr>
        <p:spPr>
          <a:xfrm>
            <a:off x="2231416" y="1647783"/>
            <a:ext cx="4024604" cy="11040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Who lives with you?   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Put their names here. 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Pets too!</a:t>
            </a:r>
          </a:p>
        </p:txBody>
      </p:sp>
      <p:sp>
        <p:nvSpPr>
          <p:cNvPr id="7" name="Google Shape;353;p33">
            <a:extLst>
              <a:ext uri="{FF2B5EF4-FFF2-40B4-BE49-F238E27FC236}">
                <a16:creationId xmlns:a16="http://schemas.microsoft.com/office/drawing/2014/main" id="{8E061049-F2D9-D14E-927D-6EAE3AD5A34F}"/>
              </a:ext>
            </a:extLst>
          </p:cNvPr>
          <p:cNvSpPr txBox="1">
            <a:spLocks/>
          </p:cNvSpPr>
          <p:nvPr/>
        </p:nvSpPr>
        <p:spPr>
          <a:xfrm>
            <a:off x="1399036" y="3038089"/>
            <a:ext cx="3868302" cy="78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Google Shape;353;p33">
            <a:extLst>
              <a:ext uri="{FF2B5EF4-FFF2-40B4-BE49-F238E27FC236}">
                <a16:creationId xmlns:a16="http://schemas.microsoft.com/office/drawing/2014/main" id="{F787186B-5DC4-A24A-BAD8-C123656752EE}"/>
              </a:ext>
            </a:extLst>
          </p:cNvPr>
          <p:cNvSpPr txBox="1">
            <a:spLocks/>
          </p:cNvSpPr>
          <p:nvPr/>
        </p:nvSpPr>
        <p:spPr>
          <a:xfrm>
            <a:off x="582116" y="2953639"/>
            <a:ext cx="5197894" cy="1732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/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 you care for, &amp; </a:t>
            </a:r>
          </a:p>
          <a:p>
            <a:pPr marL="0" indent="0" algn="r">
              <a:spcAft>
                <a:spcPts val="600"/>
              </a:spcAft>
            </a:pP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else cares for them?  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the people you care for 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those who live with them   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names of whoever else cares for them </a:t>
            </a:r>
          </a:p>
        </p:txBody>
      </p:sp>
      <p:sp>
        <p:nvSpPr>
          <p:cNvPr id="9" name="Google Shape;353;p33">
            <a:extLst>
              <a:ext uri="{FF2B5EF4-FFF2-40B4-BE49-F238E27FC236}">
                <a16:creationId xmlns:a16="http://schemas.microsoft.com/office/drawing/2014/main" id="{4C7B5CD0-1F6D-3A45-AD19-FFEAA9106694}"/>
              </a:ext>
            </a:extLst>
          </p:cNvPr>
          <p:cNvSpPr txBox="1">
            <a:spLocks/>
          </p:cNvSpPr>
          <p:nvPr/>
        </p:nvSpPr>
        <p:spPr>
          <a:xfrm>
            <a:off x="205271" y="5236736"/>
            <a:ext cx="5084485" cy="1240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r">
              <a:spcAft>
                <a:spcPts val="600"/>
              </a:spcAft>
            </a:pP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cares for or supports you?</a:t>
            </a:r>
          </a:p>
          <a:p>
            <a:pPr marL="0" indent="0" algn="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the names down of those that give you emotional support or provide time so you can get stuff done.</a:t>
            </a:r>
            <a:r>
              <a:rPr 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FCE82F-5FB2-0243-A96E-B6A42745DB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892" y="953417"/>
            <a:ext cx="4160520" cy="915126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B512AE-C6F1-7946-BA95-565B8EB22E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6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900" y="2449950"/>
            <a:ext cx="2706624" cy="2286403"/>
          </a:xfrm>
          <a:prstGeom prst="rect">
            <a:avLst/>
          </a:prstGeom>
        </p:spPr>
      </p:pic>
      <p:pic>
        <p:nvPicPr>
          <p:cNvPr id="13" name="Picture 12" descr="A picture containing water&#10;&#10;Description automatically generated">
            <a:extLst>
              <a:ext uri="{FF2B5EF4-FFF2-40B4-BE49-F238E27FC236}">
                <a16:creationId xmlns:a16="http://schemas.microsoft.com/office/drawing/2014/main" id="{128C84FC-76E6-FA46-8F66-A35E46B0AD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488" y="5364516"/>
            <a:ext cx="4544568" cy="73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7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BFBC2A-879C-4248-A3A9-D7E087E1D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395" y="414069"/>
            <a:ext cx="7691499" cy="61614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62998825-D3A1-E949-A3BF-60A2A47D9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9727" y="2817845"/>
            <a:ext cx="10529449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74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B7EBE78E-C7AF-A741-9C58-43B8ECB509E2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5255422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Google Shape;353;p33">
            <a:extLst>
              <a:ext uri="{FF2B5EF4-FFF2-40B4-BE49-F238E27FC236}">
                <a16:creationId xmlns:a16="http://schemas.microsoft.com/office/drawing/2014/main" id="{A5BDF099-D3BB-7E4D-B9A1-651FA23E2645}"/>
              </a:ext>
            </a:extLst>
          </p:cNvPr>
          <p:cNvSpPr txBox="1">
            <a:spLocks/>
          </p:cNvSpPr>
          <p:nvPr/>
        </p:nvSpPr>
        <p:spPr>
          <a:xfrm>
            <a:off x="1954176" y="2020993"/>
            <a:ext cx="2774882" cy="113801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name and date at the top of the drawing sheet.</a:t>
            </a:r>
          </a:p>
        </p:txBody>
      </p:sp>
      <p:sp>
        <p:nvSpPr>
          <p:cNvPr id="7" name="Google Shape;353;p33">
            <a:extLst>
              <a:ext uri="{FF2B5EF4-FFF2-40B4-BE49-F238E27FC236}">
                <a16:creationId xmlns:a16="http://schemas.microsoft.com/office/drawing/2014/main" id="{C31BD0AA-98DA-E84B-ADC3-E857EBEDC52F}"/>
              </a:ext>
            </a:extLst>
          </p:cNvPr>
          <p:cNvSpPr txBox="1">
            <a:spLocks/>
          </p:cNvSpPr>
          <p:nvPr/>
        </p:nvSpPr>
        <p:spPr>
          <a:xfrm>
            <a:off x="631755" y="4113418"/>
            <a:ext cx="5419724" cy="234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yourself and the other Actors who live with you in the middle of the page. </a:t>
            </a:r>
          </a:p>
          <a:p>
            <a:pPr marL="0" indent="0" algn="ctr"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sure to write their names</a:t>
            </a:r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algn="ctr"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draw a house around this group </a:t>
            </a:r>
          </a:p>
          <a:p>
            <a:pPr marL="0" indent="0"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enter the location</a:t>
            </a:r>
            <a:r>
              <a:rPr lang="en-US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Google Shape;353;p33">
            <a:extLst>
              <a:ext uri="{FF2B5EF4-FFF2-40B4-BE49-F238E27FC236}">
                <a16:creationId xmlns:a16="http://schemas.microsoft.com/office/drawing/2014/main" id="{F3A859ED-86D0-514D-96BB-29AA4044C4AA}"/>
              </a:ext>
            </a:extLst>
          </p:cNvPr>
          <p:cNvSpPr txBox="1">
            <a:spLocks/>
          </p:cNvSpPr>
          <p:nvPr/>
        </p:nvSpPr>
        <p:spPr>
          <a:xfrm>
            <a:off x="3101030" y="1669923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1</a:t>
            </a:r>
          </a:p>
        </p:txBody>
      </p:sp>
      <p:sp>
        <p:nvSpPr>
          <p:cNvPr id="9" name="Google Shape;353;p33">
            <a:extLst>
              <a:ext uri="{FF2B5EF4-FFF2-40B4-BE49-F238E27FC236}">
                <a16:creationId xmlns:a16="http://schemas.microsoft.com/office/drawing/2014/main" id="{4DA5DAF4-8F44-454B-86BF-BBB0A19A377C}"/>
              </a:ext>
            </a:extLst>
          </p:cNvPr>
          <p:cNvSpPr txBox="1">
            <a:spLocks/>
          </p:cNvSpPr>
          <p:nvPr/>
        </p:nvSpPr>
        <p:spPr>
          <a:xfrm>
            <a:off x="3101030" y="3584759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4C62B6-5D39-A846-B5D8-49594DB98E74}"/>
              </a:ext>
            </a:extLst>
          </p:cNvPr>
          <p:cNvGrpSpPr>
            <a:grpSpLocks noChangeAspect="1"/>
          </p:cNvGrpSpPr>
          <p:nvPr/>
        </p:nvGrpSpPr>
        <p:grpSpPr>
          <a:xfrm>
            <a:off x="8546290" y="1171171"/>
            <a:ext cx="2505456" cy="4624389"/>
            <a:chOff x="8546291" y="1171172"/>
            <a:chExt cx="2396160" cy="442265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C04C6F-0C7D-E34D-ADBB-A5AC01FBF149}"/>
                </a:ext>
              </a:extLst>
            </p:cNvPr>
            <p:cNvSpPr/>
            <p:nvPr/>
          </p:nvSpPr>
          <p:spPr>
            <a:xfrm>
              <a:off x="9096653" y="2483762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7464607-F57A-3C43-81E0-293DE836DB1B}"/>
                </a:ext>
              </a:extLst>
            </p:cNvPr>
            <p:cNvCxnSpPr>
              <a:stCxn id="11" idx="4"/>
            </p:cNvCxnSpPr>
            <p:nvPr/>
          </p:nvCxnSpPr>
          <p:spPr>
            <a:xfrm>
              <a:off x="9233131" y="2789984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DD8BCE8-03DC-7B4C-A1F9-950B6B22D85D}"/>
                </a:ext>
              </a:extLst>
            </p:cNvPr>
            <p:cNvCxnSpPr>
              <a:cxnSpLocks/>
            </p:cNvCxnSpPr>
            <p:nvPr/>
          </p:nvCxnSpPr>
          <p:spPr>
            <a:xfrm>
              <a:off x="9001117" y="2939026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431D178-A7FC-DD44-8ACF-9C5F153138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6653" y="3203951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62DECC1-7F0A-9541-A57D-23C3AA62A5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35405" y="3178927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5CEA607-4D26-2D4F-A705-6D93CA72D03E}"/>
                </a:ext>
              </a:extLst>
            </p:cNvPr>
            <p:cNvSpPr/>
            <p:nvPr/>
          </p:nvSpPr>
          <p:spPr>
            <a:xfrm>
              <a:off x="9779041" y="2496575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6122C2A-EA49-774B-BE0F-103FAC8C63DB}"/>
                </a:ext>
              </a:extLst>
            </p:cNvPr>
            <p:cNvCxnSpPr>
              <a:stCxn id="16" idx="4"/>
            </p:cNvCxnSpPr>
            <p:nvPr/>
          </p:nvCxnSpPr>
          <p:spPr>
            <a:xfrm>
              <a:off x="9915519" y="2802797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30F99D-C570-7D48-A5F7-F1AC4AF0ACD6}"/>
                </a:ext>
              </a:extLst>
            </p:cNvPr>
            <p:cNvCxnSpPr>
              <a:cxnSpLocks/>
            </p:cNvCxnSpPr>
            <p:nvPr/>
          </p:nvCxnSpPr>
          <p:spPr>
            <a:xfrm>
              <a:off x="9683505" y="2951839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F787E7-BBD6-9C4E-9143-3D2CE7AD81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9041" y="321676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9B3D8C7-283D-5D45-80B3-D904CE244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17793" y="3191740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49D06F-34D6-434D-9054-8D57FAB2AE4D}"/>
                </a:ext>
              </a:extLst>
            </p:cNvPr>
            <p:cNvSpPr/>
            <p:nvPr/>
          </p:nvSpPr>
          <p:spPr>
            <a:xfrm>
              <a:off x="9462868" y="382459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8CE257-A3F1-6643-B7D3-A7B0DEB609BF}"/>
                </a:ext>
              </a:extLst>
            </p:cNvPr>
            <p:cNvCxnSpPr>
              <a:stCxn id="21" idx="4"/>
            </p:cNvCxnSpPr>
            <p:nvPr/>
          </p:nvCxnSpPr>
          <p:spPr>
            <a:xfrm>
              <a:off x="9599346" y="413082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E1282E-6E36-6B4A-8CEC-54D4075E06EC}"/>
                </a:ext>
              </a:extLst>
            </p:cNvPr>
            <p:cNvCxnSpPr>
              <a:cxnSpLocks/>
            </p:cNvCxnSpPr>
            <p:nvPr/>
          </p:nvCxnSpPr>
          <p:spPr>
            <a:xfrm>
              <a:off x="9367332" y="427986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EAAAC2A-02A4-AF45-BF50-1DF81353E7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2868" y="454478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79BD142-216C-154E-850C-D6E8813371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01620" y="451976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F1C78CC-20FD-624B-8E2E-8F26CDB5E88D}"/>
                </a:ext>
              </a:extLst>
            </p:cNvPr>
            <p:cNvSpPr/>
            <p:nvPr/>
          </p:nvSpPr>
          <p:spPr>
            <a:xfrm>
              <a:off x="10243065" y="4113782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A00FD9-5644-DF4A-8668-F0445F75B0A5}"/>
                </a:ext>
              </a:extLst>
            </p:cNvPr>
            <p:cNvSpPr txBox="1"/>
            <p:nvPr/>
          </p:nvSpPr>
          <p:spPr>
            <a:xfrm>
              <a:off x="9000341" y="3492847"/>
              <a:ext cx="454097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2AAB3B-F187-A145-B807-762CB1F20D60}"/>
                </a:ext>
              </a:extLst>
            </p:cNvPr>
            <p:cNvSpPr txBox="1"/>
            <p:nvPr/>
          </p:nvSpPr>
          <p:spPr>
            <a:xfrm>
              <a:off x="10174825" y="4495915"/>
              <a:ext cx="582875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F711AA-0663-6443-9B98-95E711D36C90}"/>
                </a:ext>
              </a:extLst>
            </p:cNvPr>
            <p:cNvSpPr txBox="1"/>
            <p:nvPr/>
          </p:nvSpPr>
          <p:spPr>
            <a:xfrm>
              <a:off x="9570196" y="3492846"/>
              <a:ext cx="763165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07DA50-72DC-1D4E-93F7-1852B4745128}"/>
                </a:ext>
              </a:extLst>
            </p:cNvPr>
            <p:cNvSpPr txBox="1"/>
            <p:nvPr/>
          </p:nvSpPr>
          <p:spPr>
            <a:xfrm>
              <a:off x="9326388" y="4844823"/>
              <a:ext cx="639599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B977DDC-9F76-1D45-BEEB-1FEA5FF5BDC6}"/>
                    </a:ext>
                  </a:extLst>
                </p14:cNvPr>
                <p14:cNvContentPartPr/>
                <p14:nvPr/>
              </p14:nvContentPartPr>
              <p14:xfrm>
                <a:off x="8546291" y="1171172"/>
                <a:ext cx="2396160" cy="4073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B977DDC-9F76-1D45-BEEB-1FEA5FF5BDC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42160" y="1167040"/>
                  <a:ext cx="2404423" cy="40813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A9C555-015F-1648-95EA-8B25395D00E3}"/>
                </a:ext>
              </a:extLst>
            </p:cNvPr>
            <p:cNvSpPr txBox="1"/>
            <p:nvPr/>
          </p:nvSpPr>
          <p:spPr>
            <a:xfrm>
              <a:off x="9367332" y="5240610"/>
              <a:ext cx="982394" cy="353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0334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73">
            <a:extLst>
              <a:ext uri="{FF2B5EF4-FFF2-40B4-BE49-F238E27FC236}">
                <a16:creationId xmlns:a16="http://schemas.microsoft.com/office/drawing/2014/main" id="{E5AAFDA0-419E-5843-B94D-2EFA39FEB3EB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64110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6431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0" name="Google Shape;353;p33">
            <a:extLst>
              <a:ext uri="{FF2B5EF4-FFF2-40B4-BE49-F238E27FC236}">
                <a16:creationId xmlns:a16="http://schemas.microsoft.com/office/drawing/2014/main" id="{7DF63CFA-7296-0948-9E5B-D12AB7071819}"/>
              </a:ext>
            </a:extLst>
          </p:cNvPr>
          <p:cNvSpPr txBox="1">
            <a:spLocks/>
          </p:cNvSpPr>
          <p:nvPr/>
        </p:nvSpPr>
        <p:spPr>
          <a:xfrm>
            <a:off x="344352" y="2743576"/>
            <a:ext cx="4731934" cy="206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 Actors you care for </a:t>
            </a:r>
          </a:p>
          <a:p>
            <a:pPr marL="0" indent="0" algn="ctr">
              <a:spcAft>
                <a:spcPts val="1200"/>
              </a:spcAft>
            </a:pPr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those who live with them.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them near you or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the edges of the paper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 on how far </a:t>
            </a:r>
          </a:p>
          <a:p>
            <a:pPr marL="0" indent="0" algn="ctr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 they are</a:t>
            </a:r>
            <a:r>
              <a:rPr lang="en-US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469732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20581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 113">
            <a:extLst>
              <a:ext uri="{FF2B5EF4-FFF2-40B4-BE49-F238E27FC236}">
                <a16:creationId xmlns:a16="http://schemas.microsoft.com/office/drawing/2014/main" id="{2E4E30EE-303F-A14E-A709-FBFFDE590958}"/>
              </a:ext>
            </a:extLst>
          </p:cNvPr>
          <p:cNvSpPr/>
          <p:nvPr/>
        </p:nvSpPr>
        <p:spPr>
          <a:xfrm flipV="1">
            <a:off x="5442857" y="-43543"/>
            <a:ext cx="6770914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611881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6760" y="3301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08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602820" y="2926147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84820" y="290814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2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16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0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400" y="21415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5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768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83920" y="1027346"/>
                  <a:ext cx="427320" cy="4885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60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81600" y="3785285"/>
                <a:ext cx="258840" cy="221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36640" y="3877127"/>
                <a:ext cx="430560" cy="9637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119440" y="4597794"/>
                <a:ext cx="257400" cy="177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263482" y="4584520"/>
                <a:ext cx="189277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494200" y="410140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871177" y="4512520"/>
                <a:ext cx="148927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853040" y="473608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08120" y="569764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379800" y="536716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990983" y="2926507"/>
            <a:ext cx="3539715" cy="244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Links to show who you care for. </a:t>
            </a:r>
          </a:p>
          <a:p>
            <a:pPr marL="0" indent="0" algn="ctr"/>
            <a:endParaRPr lang="en-US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the arrow goes from you to them and draw the type of arrow that reflects how frequently you care for them. (see bottom of sheet). </a:t>
            </a:r>
            <a:endParaRPr lang="en-US" sz="1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</p:spTree>
    <p:extLst>
      <p:ext uri="{BB962C8B-B14F-4D97-AF65-F5344CB8AC3E}">
        <p14:creationId xmlns:p14="http://schemas.microsoft.com/office/powerpoint/2010/main" val="295476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reeform 216">
            <a:extLst>
              <a:ext uri="{FF2B5EF4-FFF2-40B4-BE49-F238E27FC236}">
                <a16:creationId xmlns:a16="http://schemas.microsoft.com/office/drawing/2014/main" id="{4612C55B-3EF1-0840-8C4A-072F81ED8A28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473048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685529" y="2849523"/>
            <a:ext cx="4126379" cy="244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draw other Actors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care for those you care for,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Links.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Doctors,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Organizations,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Friends,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</p:spTree>
    <p:extLst>
      <p:ext uri="{BB962C8B-B14F-4D97-AF65-F5344CB8AC3E}">
        <p14:creationId xmlns:p14="http://schemas.microsoft.com/office/powerpoint/2010/main" val="60593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3E2879CF-2123-1F4A-B218-87FB31B50E26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69759"/>
            <a:ext cx="464074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685529" y="2849523"/>
            <a:ext cx="4126379" cy="244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the Actors who care for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support you, and their Links. </a:t>
            </a:r>
          </a:p>
          <a:p>
            <a:pPr marL="0" indent="0" algn="ctr"/>
            <a:endParaRPr lang="en-US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Friends,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Neighbors,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Agencies,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groups,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Support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476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BAFA7CD7-7178-2C4D-B03C-04407DDADA2A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69759"/>
            <a:ext cx="4641107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438325" y="2849523"/>
            <a:ext cx="4373584" cy="311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a line to encircle those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near you. 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people close enough that they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visit if needed without much hassle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within twenty minutes of you.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inside this circle is Near.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people choose to include </a:t>
            </a: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“online friends” within the Near circle.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2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Support </a:t>
            </a:r>
          </a:p>
          <a:p>
            <a:pPr algn="ctr"/>
            <a:r>
              <a:rPr lang="en-US" sz="1200" dirty="0"/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14:cNvPr>
              <p14:cNvContentPartPr/>
              <p14:nvPr/>
            </p14:nvContentPartPr>
            <p14:xfrm>
              <a:off x="6256680" y="1036520"/>
              <a:ext cx="5347080" cy="5919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238680" y="1018520"/>
                <a:ext cx="5382720" cy="595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166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reeform 278">
            <a:extLst>
              <a:ext uri="{FF2B5EF4-FFF2-40B4-BE49-F238E27FC236}">
                <a16:creationId xmlns:a16="http://schemas.microsoft.com/office/drawing/2014/main" id="{9B44D254-7714-3545-BADE-8579E035FC9E}"/>
              </a:ext>
            </a:extLst>
          </p:cNvPr>
          <p:cNvSpPr/>
          <p:nvPr/>
        </p:nvSpPr>
        <p:spPr>
          <a:xfrm flipV="1">
            <a:off x="4892142" y="-12339"/>
            <a:ext cx="7299857" cy="6923314"/>
          </a:xfrm>
          <a:custGeom>
            <a:avLst/>
            <a:gdLst>
              <a:gd name="connsiteX0" fmla="*/ 1850572 w 6770914"/>
              <a:gd name="connsiteY0" fmla="*/ 0 h 6923314"/>
              <a:gd name="connsiteX1" fmla="*/ 0 w 6770914"/>
              <a:gd name="connsiteY1" fmla="*/ 6923314 h 6923314"/>
              <a:gd name="connsiteX2" fmla="*/ 6749143 w 6770914"/>
              <a:gd name="connsiteY2" fmla="*/ 6923314 h 6923314"/>
              <a:gd name="connsiteX3" fmla="*/ 6770914 w 6770914"/>
              <a:gd name="connsiteY3" fmla="*/ 0 h 6923314"/>
              <a:gd name="connsiteX4" fmla="*/ 1850572 w 6770914"/>
              <a:gd name="connsiteY4" fmla="*/ 0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914" h="6923314">
                <a:moveTo>
                  <a:pt x="1850572" y="0"/>
                </a:moveTo>
                <a:lnTo>
                  <a:pt x="0" y="6923314"/>
                </a:lnTo>
                <a:lnTo>
                  <a:pt x="6749143" y="6923314"/>
                </a:lnTo>
                <a:lnTo>
                  <a:pt x="6770914" y="0"/>
                </a:lnTo>
                <a:lnTo>
                  <a:pt x="1850572" y="0"/>
                </a:lnTo>
                <a:close/>
              </a:path>
            </a:pathLst>
          </a:custGeom>
          <a:solidFill>
            <a:srgbClr val="E9E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87012"/>
            <a:ext cx="4764123" cy="640080"/>
          </a:xfrm>
        </p:spPr>
        <p:txBody>
          <a:bodyPr>
            <a:normAutofit fontScale="90000"/>
          </a:bodyPr>
          <a:lstStyle/>
          <a:p>
            <a:r>
              <a:rPr lang="en" sz="3600" cap="none" dirty="0">
                <a:solidFill>
                  <a:srgbClr val="204F81"/>
                </a:solidFill>
              </a:rPr>
              <a:t>Atlas CareMap </a:t>
            </a:r>
            <a:br>
              <a:rPr lang="en" sz="3600" cap="none" dirty="0">
                <a:solidFill>
                  <a:srgbClr val="204F81"/>
                </a:solidFill>
              </a:rPr>
            </a:br>
            <a:r>
              <a:rPr lang="en" sz="3600" cap="none" dirty="0">
                <a:solidFill>
                  <a:srgbClr val="204F81"/>
                </a:solidFill>
              </a:rPr>
              <a:t>Step By Step</a:t>
            </a:r>
            <a:endParaRPr lang="en-US" sz="3600" b="1" cap="none" dirty="0">
              <a:solidFill>
                <a:srgbClr val="204F81"/>
              </a:solidFill>
              <a:latin typeface="Goudy Old Style" panose="02020502050305020303" pitchFamily="18" charset="77"/>
              <a:cs typeface="Arial Narrow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036EDA4-34F9-9145-A5B8-DD4A93DC8FC4}"/>
              </a:ext>
            </a:extLst>
          </p:cNvPr>
          <p:cNvGrpSpPr/>
          <p:nvPr/>
        </p:nvGrpSpPr>
        <p:grpSpPr>
          <a:xfrm>
            <a:off x="10022826" y="68439"/>
            <a:ext cx="1769245" cy="1795672"/>
            <a:chOff x="7852336" y="12697"/>
            <a:chExt cx="1166040" cy="1172595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9A30D41-3059-CE41-99A1-07CB66BC369E}"/>
                </a:ext>
              </a:extLst>
            </p:cNvPr>
            <p:cNvGrpSpPr/>
            <p:nvPr/>
          </p:nvGrpSpPr>
          <p:grpSpPr>
            <a:xfrm>
              <a:off x="8244947" y="220552"/>
              <a:ext cx="165995" cy="367177"/>
              <a:chOff x="5975442" y="3510829"/>
              <a:chExt cx="464024" cy="1026410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3BC1005-3036-934B-B4E4-3C2D5D901F24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22CC5BE7-D092-5640-AD68-1756F0C59B5D}"/>
                  </a:ext>
                </a:extLst>
              </p:cNvPr>
              <p:cNvCxnSpPr>
                <a:cxnSpLocks/>
                <a:stCxn id="198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7FB61114-7E1C-F747-A5FC-B2F6D41CA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ABD48BA-11CA-6A4E-98DC-0006D69E7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7FA638A-4035-2C40-8350-DE2666C10F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B4C1257-951F-0846-8B02-3B9F56060304}"/>
                </a:ext>
              </a:extLst>
            </p:cNvPr>
            <p:cNvGrpSpPr/>
            <p:nvPr/>
          </p:nvGrpSpPr>
          <p:grpSpPr>
            <a:xfrm>
              <a:off x="8602603" y="220552"/>
              <a:ext cx="165995" cy="367177"/>
              <a:chOff x="5975442" y="3510829"/>
              <a:chExt cx="464024" cy="1026410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8F131C3-D018-714D-BE0A-77CF54B1EAE9}"/>
                  </a:ext>
                </a:extLst>
              </p:cNvPr>
              <p:cNvSpPr/>
              <p:nvPr/>
            </p:nvSpPr>
            <p:spPr>
              <a:xfrm>
                <a:off x="6070978" y="3510829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0121F4-51EA-8D4C-9DD0-3885E85F5F2C}"/>
                  </a:ext>
                </a:extLst>
              </p:cNvPr>
              <p:cNvCxnSpPr>
                <a:cxnSpLocks/>
                <a:stCxn id="193" idx="4"/>
              </p:cNvCxnSpPr>
              <p:nvPr/>
            </p:nvCxnSpPr>
            <p:spPr>
              <a:xfrm>
                <a:off x="6207456" y="3817051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FBA7FE-7D60-CB41-BDBD-21C3A10D6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396609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B4F2786-6713-8744-AFF6-19B312FB9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231018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F76159C-744B-8F48-8CFA-F9184C80C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205994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19AF5E0-320B-8D47-94DF-22D3AE574448}"/>
                </a:ext>
              </a:extLst>
            </p:cNvPr>
            <p:cNvSpPr txBox="1"/>
            <p:nvPr/>
          </p:nvSpPr>
          <p:spPr>
            <a:xfrm>
              <a:off x="7889825" y="517443"/>
              <a:ext cx="607052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Brother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84CE1D-A630-6E4B-9468-18E9F980668A}"/>
                </a:ext>
              </a:extLst>
            </p:cNvPr>
            <p:cNvSpPr txBox="1"/>
            <p:nvPr/>
          </p:nvSpPr>
          <p:spPr>
            <a:xfrm>
              <a:off x="8508055" y="521031"/>
              <a:ext cx="399560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S-i-L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BA73374-1A6A-F840-900C-2E6011FADE44}"/>
                </a:ext>
              </a:extLst>
            </p:cNvPr>
            <p:cNvSpPr txBox="1"/>
            <p:nvPr/>
          </p:nvSpPr>
          <p:spPr>
            <a:xfrm>
              <a:off x="7985744" y="944114"/>
              <a:ext cx="711854" cy="241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Bend, OR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14:cNvPr>
                <p14:cNvContentPartPr/>
                <p14:nvPr/>
              </p14:nvContentPartPr>
              <p14:xfrm>
                <a:off x="7852336" y="12697"/>
                <a:ext cx="1166040" cy="9010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66E00701-83B4-864D-A9E7-D64EBFC28C3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9489" y="9875"/>
                  <a:ext cx="1171735" cy="90672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3422657-C3DE-E949-98F1-D2B7DD369BD7}"/>
              </a:ext>
            </a:extLst>
          </p:cNvPr>
          <p:cNvGrpSpPr/>
          <p:nvPr/>
        </p:nvGrpSpPr>
        <p:grpSpPr>
          <a:xfrm>
            <a:off x="7944325" y="2660908"/>
            <a:ext cx="1527672" cy="2955378"/>
            <a:chOff x="5877736" y="461615"/>
            <a:chExt cx="2501843" cy="4839974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B0705A3-3AEF-9547-BE1C-240EAA1F2984}"/>
                </a:ext>
              </a:extLst>
            </p:cNvPr>
            <p:cNvGrpSpPr/>
            <p:nvPr/>
          </p:nvGrpSpPr>
          <p:grpSpPr>
            <a:xfrm>
              <a:off x="6332562" y="1774207"/>
              <a:ext cx="464024" cy="1026410"/>
              <a:chOff x="5609227" y="2265528"/>
              <a:chExt cx="464024" cy="1026410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C9ED8087-A281-1F4F-84C6-ADEEE06618EC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A2F7259-9FCE-5D45-BA1F-25160B61CB8D}"/>
                  </a:ext>
                </a:extLst>
              </p:cNvPr>
              <p:cNvCxnSpPr>
                <a:cxnSpLocks/>
                <a:stCxn id="250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18F4AB-41FE-9545-A741-17352910D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2D71887-2B21-2E4E-B775-133F956C0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BE2A6E7B-642F-7643-B73A-52C9D5588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3293110-2E3B-A542-8E43-66625F3CCEA8}"/>
                </a:ext>
              </a:extLst>
            </p:cNvPr>
            <p:cNvGrpSpPr/>
            <p:nvPr/>
          </p:nvGrpSpPr>
          <p:grpSpPr>
            <a:xfrm>
              <a:off x="7014950" y="1787020"/>
              <a:ext cx="464024" cy="1026410"/>
              <a:chOff x="5609227" y="2265528"/>
              <a:chExt cx="464024" cy="1026410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8611A11-FDBC-2A4D-B0CE-61162E69A0C4}"/>
                  </a:ext>
                </a:extLst>
              </p:cNvPr>
              <p:cNvSpPr/>
              <p:nvPr/>
            </p:nvSpPr>
            <p:spPr>
              <a:xfrm>
                <a:off x="5704763" y="2265528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0CF1677C-31B1-E84B-8D80-5803FCD14064}"/>
                  </a:ext>
                </a:extLst>
              </p:cNvPr>
              <p:cNvCxnSpPr>
                <a:cxnSpLocks/>
                <a:stCxn id="245" idx="4"/>
              </p:cNvCxnSpPr>
              <p:nvPr/>
            </p:nvCxnSpPr>
            <p:spPr>
              <a:xfrm>
                <a:off x="5841241" y="2571750"/>
                <a:ext cx="0" cy="41396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E8C5F1C-6965-F14D-BF75-3669CC2EE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9227" y="2720792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5D9B66E6-2CA1-2E4D-AA9C-18C45106F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4763" y="2985717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FBEF433-3D1C-D647-8E50-F4001E8220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3515" y="2960693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F9777B02-8B43-614C-BF4C-10FBC84F4367}"/>
                </a:ext>
              </a:extLst>
            </p:cNvPr>
            <p:cNvGrpSpPr/>
            <p:nvPr/>
          </p:nvGrpSpPr>
          <p:grpSpPr>
            <a:xfrm>
              <a:off x="6698777" y="3271008"/>
              <a:ext cx="464024" cy="981378"/>
              <a:chOff x="5975442" y="3666793"/>
              <a:chExt cx="464024" cy="981378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FC883112-5878-9746-88A6-126DC427A5FC}"/>
                  </a:ext>
                </a:extLst>
              </p:cNvPr>
              <p:cNvSpPr/>
              <p:nvPr/>
            </p:nvSpPr>
            <p:spPr>
              <a:xfrm>
                <a:off x="6070978" y="3666793"/>
                <a:ext cx="272956" cy="30622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4A8D757-8225-9942-A466-38A4F9F815E9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6207456" y="3973017"/>
                <a:ext cx="0" cy="4139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E98BFAE-AFEC-3544-BCE7-FC563A660B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5442" y="4077023"/>
                <a:ext cx="46402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7A7071E-0F2C-334A-AA6C-54F3977970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0978" y="4341950"/>
                <a:ext cx="136478" cy="3062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59E66087-73F9-244C-86F8-5963F80D23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30" y="4316924"/>
                <a:ext cx="136478" cy="30622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AA2627F-A604-5E4B-A9F4-8E5B3638AE76}"/>
                </a:ext>
              </a:extLst>
            </p:cNvPr>
            <p:cNvSpPr/>
            <p:nvPr/>
          </p:nvSpPr>
          <p:spPr>
            <a:xfrm>
              <a:off x="7643612" y="3488005"/>
              <a:ext cx="272958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73CA761-071C-644C-89DE-695CF2751C3A}"/>
                </a:ext>
              </a:extLst>
            </p:cNvPr>
            <p:cNvSpPr txBox="1"/>
            <p:nvPr/>
          </p:nvSpPr>
          <p:spPr>
            <a:xfrm>
              <a:off x="6331785" y="2783292"/>
              <a:ext cx="77758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B2A1319-7E7E-974E-AF92-0ECB091C3A9F}"/>
                </a:ext>
              </a:extLst>
            </p:cNvPr>
            <p:cNvSpPr txBox="1"/>
            <p:nvPr/>
          </p:nvSpPr>
          <p:spPr>
            <a:xfrm>
              <a:off x="7381473" y="3719333"/>
              <a:ext cx="998106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Spot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CA9252-E591-5643-A4D7-B952AD55B641}"/>
                </a:ext>
              </a:extLst>
            </p:cNvPr>
            <p:cNvSpPr txBox="1"/>
            <p:nvPr/>
          </p:nvSpPr>
          <p:spPr>
            <a:xfrm>
              <a:off x="6901640" y="2783290"/>
              <a:ext cx="1306830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Hubby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5CA06F2-8BC6-9E43-B4A0-3E8B3E0C1694}"/>
                </a:ext>
              </a:extLst>
            </p:cNvPr>
            <p:cNvSpPr txBox="1"/>
            <p:nvPr/>
          </p:nvSpPr>
          <p:spPr>
            <a:xfrm>
              <a:off x="6657833" y="4135268"/>
              <a:ext cx="1095238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Mom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14:cNvPr>
                <p14:cNvContentPartPr/>
                <p14:nvPr/>
              </p14:nvContentPartPr>
              <p14:xfrm>
                <a:off x="5877736" y="461615"/>
                <a:ext cx="2396160" cy="4174689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2A19BDF4-66C3-DE41-8ACF-88015C0493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0662" y="454540"/>
                  <a:ext cx="2410307" cy="41888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C608344-A541-0F46-A2FB-BE89DA05FD6D}"/>
                </a:ext>
              </a:extLst>
            </p:cNvPr>
            <p:cNvSpPr txBox="1"/>
            <p:nvPr/>
          </p:nvSpPr>
          <p:spPr>
            <a:xfrm>
              <a:off x="6586738" y="4696740"/>
              <a:ext cx="1682235" cy="604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Palo Alto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FEDDF68-B421-6146-BF67-81E5FB55FD8F}"/>
              </a:ext>
            </a:extLst>
          </p:cNvPr>
          <p:cNvGrpSpPr/>
          <p:nvPr/>
        </p:nvGrpSpPr>
        <p:grpSpPr>
          <a:xfrm>
            <a:off x="9800044" y="2936475"/>
            <a:ext cx="1307967" cy="2559968"/>
            <a:chOff x="7576576" y="1845817"/>
            <a:chExt cx="1307967" cy="255996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1F72A424-0F6B-004F-838F-5CD60BE83C0C}"/>
                </a:ext>
              </a:extLst>
            </p:cNvPr>
            <p:cNvGrpSpPr/>
            <p:nvPr/>
          </p:nvGrpSpPr>
          <p:grpSpPr>
            <a:xfrm>
              <a:off x="7728761" y="2413251"/>
              <a:ext cx="1155782" cy="1992534"/>
              <a:chOff x="7871519" y="3222891"/>
              <a:chExt cx="1155782" cy="1992534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21B3D882-DFF0-1546-896A-73B16C8FA52C}"/>
                  </a:ext>
                </a:extLst>
              </p:cNvPr>
              <p:cNvGrpSpPr/>
              <p:nvPr/>
            </p:nvGrpSpPr>
            <p:grpSpPr>
              <a:xfrm>
                <a:off x="8039229" y="322289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74" name="Oval 273">
                  <a:extLst>
                    <a:ext uri="{FF2B5EF4-FFF2-40B4-BE49-F238E27FC236}">
                      <a16:creationId xmlns:a16="http://schemas.microsoft.com/office/drawing/2014/main" id="{1DDDCB4C-48E4-3443-9CDA-F97A90030518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2546CB21-D164-9549-8CFF-8C79CF27D572}"/>
                    </a:ext>
                  </a:extLst>
                </p:cNvPr>
                <p:cNvCxnSpPr>
                  <a:cxnSpLocks/>
                  <a:stCxn id="27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3D57A8AF-2956-8349-B683-3F8B5D5D6F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C3431AF-1E43-7E4E-BB76-8E5B8ACED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57F53643-FBC1-6144-B928-6049ED7395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D2E2832-F545-B047-B1FB-938ECDE2D200}"/>
                  </a:ext>
                </a:extLst>
              </p:cNvPr>
              <p:cNvGrpSpPr/>
              <p:nvPr/>
            </p:nvGrpSpPr>
            <p:grpSpPr>
              <a:xfrm>
                <a:off x="8509689" y="3244051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59B3BA2-A3C7-384D-92AC-E311B35FC9AF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8A0043AA-533C-C144-A863-C20C7675C366}"/>
                    </a:ext>
                  </a:extLst>
                </p:cNvPr>
                <p:cNvCxnSpPr>
                  <a:cxnSpLocks/>
                  <a:stCxn id="269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E093191F-C0ED-FA4E-9663-7A040499B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AB5E650B-7A25-ED48-986C-7F9F1923B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>
                  <a:extLst>
                    <a:ext uri="{FF2B5EF4-FFF2-40B4-BE49-F238E27FC236}">
                      <a16:creationId xmlns:a16="http://schemas.microsoft.com/office/drawing/2014/main" id="{816AF9C4-4334-2E48-ADFB-3900FE15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E39746A4-3602-154F-B3DD-7A62D634F92D}"/>
                  </a:ext>
                </a:extLst>
              </p:cNvPr>
              <p:cNvGrpSpPr/>
              <p:nvPr/>
            </p:nvGrpSpPr>
            <p:grpSpPr>
              <a:xfrm>
                <a:off x="8250780" y="4008746"/>
                <a:ext cx="258909" cy="572700"/>
                <a:chOff x="5975442" y="3510829"/>
                <a:chExt cx="464024" cy="1026410"/>
              </a:xfrm>
            </p:grpSpPr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77016D55-48D3-FE47-942B-792C587FE831}"/>
                    </a:ext>
                  </a:extLst>
                </p:cNvPr>
                <p:cNvSpPr/>
                <p:nvPr/>
              </p:nvSpPr>
              <p:spPr>
                <a:xfrm>
                  <a:off x="6070978" y="3510829"/>
                  <a:ext cx="272956" cy="3062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F6E2D1E7-39D8-F348-BE68-FC1E4AF27EDC}"/>
                    </a:ext>
                  </a:extLst>
                </p:cNvPr>
                <p:cNvCxnSpPr>
                  <a:cxnSpLocks/>
                  <a:stCxn id="264" idx="4"/>
                </p:cNvCxnSpPr>
                <p:nvPr/>
              </p:nvCxnSpPr>
              <p:spPr>
                <a:xfrm>
                  <a:off x="6207456" y="3817051"/>
                  <a:ext cx="0" cy="41396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B0FD4CAC-BCF2-FE41-A466-34FE3F440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75442" y="3966093"/>
                  <a:ext cx="46402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3839F935-B94D-2A4C-9DAC-60AB473464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70978" y="4231018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2D4D228E-09EC-5B42-9026-1893C71229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209730" y="4205994"/>
                  <a:ext cx="136478" cy="30622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A5D4E7A-2967-C94D-B0C8-9C0165D2E24E}"/>
                  </a:ext>
                </a:extLst>
              </p:cNvPr>
              <p:cNvSpPr txBox="1"/>
              <p:nvPr/>
            </p:nvSpPr>
            <p:spPr>
              <a:xfrm>
                <a:off x="8397000" y="3763010"/>
                <a:ext cx="6303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B-i-L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47EA45B4-95FC-6849-B29E-7D02F0BEFCFD}"/>
                  </a:ext>
                </a:extLst>
              </p:cNvPr>
              <p:cNvSpPr txBox="1"/>
              <p:nvPr/>
            </p:nvSpPr>
            <p:spPr>
              <a:xfrm>
                <a:off x="8038989" y="4504364"/>
                <a:ext cx="73770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Niece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CE02FAE6-953D-4644-B4C7-AE8C649D1B34}"/>
                  </a:ext>
                </a:extLst>
              </p:cNvPr>
              <p:cNvSpPr txBox="1"/>
              <p:nvPr/>
            </p:nvSpPr>
            <p:spPr>
              <a:xfrm>
                <a:off x="7871519" y="4846093"/>
                <a:ext cx="10679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Campbell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14:cNvPr>
                <p14:cNvContentPartPr/>
                <p14:nvPr/>
              </p14:nvContentPartPr>
              <p14:xfrm>
                <a:off x="7576576" y="1845817"/>
                <a:ext cx="1300680" cy="21812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E0387D-3C5D-4846-B8D2-22116B4506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2256" y="1841497"/>
                  <a:ext cx="1309320" cy="218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1" name="Google Shape;353;p33">
            <a:extLst>
              <a:ext uri="{FF2B5EF4-FFF2-40B4-BE49-F238E27FC236}">
                <a16:creationId xmlns:a16="http://schemas.microsoft.com/office/drawing/2014/main" id="{7E892C3E-8FE0-5D4F-B4A1-D33002D4AB38}"/>
              </a:ext>
            </a:extLst>
          </p:cNvPr>
          <p:cNvSpPr txBox="1">
            <a:spLocks/>
          </p:cNvSpPr>
          <p:nvPr/>
        </p:nvSpPr>
        <p:spPr>
          <a:xfrm>
            <a:off x="2504108" y="2133702"/>
            <a:ext cx="481175" cy="52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204F81"/>
                </a:solidFill>
                <a:latin typeface="+mj-lt"/>
              </a:rPr>
              <a:t>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14:cNvPr>
              <p14:cNvContentPartPr/>
              <p14:nvPr/>
            </p14:nvContentPartPr>
            <p14:xfrm>
              <a:off x="8384760" y="3319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9F4A4B5-6CDC-0647-9621-CB543D2C64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7120" y="33014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14:cNvPr>
              <p14:cNvContentPartPr/>
              <p14:nvPr/>
            </p14:nvContentPartPr>
            <p14:xfrm>
              <a:off x="8434080" y="31970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380373-7559-8A45-912E-0DC5ED09D8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16440" y="3179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14:cNvPr>
              <p14:cNvContentPartPr/>
              <p14:nvPr/>
            </p14:nvContentPartPr>
            <p14:xfrm>
              <a:off x="8520840" y="306352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047993-8449-FB45-B03C-9BFCCE73C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2840" y="3045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14:cNvPr>
              <p14:cNvContentPartPr/>
              <p14:nvPr/>
            </p14:nvContentPartPr>
            <p14:xfrm>
              <a:off x="8584200" y="29465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4181A-4F06-E04A-A0F6-62B7883B0C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560" y="292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14:cNvPr>
              <p14:cNvContentPartPr/>
              <p14:nvPr/>
            </p14:nvContentPartPr>
            <p14:xfrm>
              <a:off x="8646480" y="28194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B42379-5A3D-4B48-9726-9949B8936B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28480" y="2801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14:cNvPr>
              <p14:cNvContentPartPr/>
              <p14:nvPr/>
            </p14:nvContentPartPr>
            <p14:xfrm>
              <a:off x="8722080" y="258724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C5A04F-11E2-E14F-B2B8-80F73F975E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4080" y="2569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14:cNvPr>
              <p14:cNvContentPartPr/>
              <p14:nvPr/>
            </p14:nvContentPartPr>
            <p14:xfrm>
              <a:off x="8831160" y="2259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73FF2F-35EC-F846-AB3C-874240EE5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3520" y="224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14:cNvPr>
              <p14:cNvContentPartPr/>
              <p14:nvPr/>
            </p14:nvContentPartPr>
            <p14:xfrm>
              <a:off x="8804520" y="2447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7D148A-A6F0-5A40-96AD-448067E354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20" y="2429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14:cNvPr>
              <p14:cNvContentPartPr/>
              <p14:nvPr/>
            </p14:nvContentPartPr>
            <p14:xfrm>
              <a:off x="8679240" y="27010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54F6B9-3CB9-E74B-9493-FFEB5AAE97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61240" y="2683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14:cNvPr>
              <p14:cNvContentPartPr/>
              <p14:nvPr/>
            </p14:nvContentPartPr>
            <p14:xfrm>
              <a:off x="8879400" y="21595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2B66CFE-1B99-344C-BA7F-609C6A2AFB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1760" y="2141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14:cNvPr>
              <p14:cNvContentPartPr/>
              <p14:nvPr/>
            </p14:nvContentPartPr>
            <p14:xfrm>
              <a:off x="8920440" y="2006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0AF660-F550-9D49-9857-0C9A6EC69C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2440" y="19889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14:cNvPr>
              <p14:cNvContentPartPr/>
              <p14:nvPr/>
            </p14:nvContentPartPr>
            <p14:xfrm>
              <a:off x="9015120" y="17218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611A59-7478-D647-B7DF-E55F85F79D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97120" y="17038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14:cNvPr>
              <p14:cNvContentPartPr/>
              <p14:nvPr/>
            </p14:nvContentPartPr>
            <p14:xfrm>
              <a:off x="8956800" y="1881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2D28BA0-0146-A84F-A1F6-4F6DF41525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8800" y="1863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14:cNvPr>
              <p14:cNvContentPartPr/>
              <p14:nvPr/>
            </p14:nvContentPartPr>
            <p14:xfrm>
              <a:off x="9142200" y="157816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028757-8980-7246-B0AF-60D4C151E3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4200" y="15601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14:cNvPr>
              <p14:cNvContentPartPr/>
              <p14:nvPr/>
            </p14:nvContentPartPr>
            <p14:xfrm>
              <a:off x="9273600" y="14921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CCF2C3E-9782-AF40-B912-7F53F1B5CD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55600" y="14741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14:cNvPr>
              <p14:cNvContentPartPr/>
              <p14:nvPr/>
            </p14:nvContentPartPr>
            <p14:xfrm>
              <a:off x="9445680" y="14111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E04AFAE-09A5-1F47-AFEA-105B4178CE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8040" y="1393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F8B26-1CF6-9742-AA2A-3862FFAFFD15}"/>
              </a:ext>
            </a:extLst>
          </p:cNvPr>
          <p:cNvGrpSpPr/>
          <p:nvPr/>
        </p:nvGrpSpPr>
        <p:grpSpPr>
          <a:xfrm>
            <a:off x="9601920" y="1045360"/>
            <a:ext cx="391680" cy="452880"/>
            <a:chOff x="9601920" y="1045360"/>
            <a:chExt cx="39168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14:cNvPr>
                <p14:cNvContentPartPr/>
                <p14:nvPr/>
              </p14:nvContentPartPr>
              <p14:xfrm>
                <a:off x="9686520" y="133264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F83CA83-581E-E241-87A4-F21418AF5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68520" y="1314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14:cNvPr>
                <p14:cNvContentPartPr/>
                <p14:nvPr/>
              </p14:nvContentPartPr>
              <p14:xfrm>
                <a:off x="9601920" y="1045360"/>
                <a:ext cx="391680" cy="45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56F672-A282-2740-87DF-5908419C66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83920" y="1027720"/>
                  <a:ext cx="427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14:cNvPr>
                <p14:cNvContentPartPr/>
                <p14:nvPr/>
              </p14:nvContentPartPr>
              <p14:xfrm>
                <a:off x="9831600" y="12278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8D7D5C-9596-164C-9B37-F8EBCD5D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13960" y="120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14:cNvPr>
              <p14:cNvContentPartPr/>
              <p14:nvPr/>
            </p14:nvContentPartPr>
            <p14:xfrm>
              <a:off x="8499600" y="3803320"/>
              <a:ext cx="223200" cy="18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86F24ED-06A3-CF45-889F-008C0DBE8D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81600" y="3785680"/>
                <a:ext cx="2588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14:cNvPr>
              <p14:cNvContentPartPr/>
              <p14:nvPr/>
            </p14:nvContentPartPr>
            <p14:xfrm>
              <a:off x="8054640" y="3895120"/>
              <a:ext cx="394920" cy="928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A29ABE1-F0B6-9142-8E4F-03662FA5AA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6640" y="3877120"/>
                <a:ext cx="43056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14:cNvPr>
              <p14:cNvContentPartPr/>
              <p14:nvPr/>
            </p14:nvContentPartPr>
            <p14:xfrm>
              <a:off x="8137440" y="4615840"/>
              <a:ext cx="221760" cy="142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EB7C77-2E72-5F42-A71A-5436BC92E15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800" y="4598200"/>
                <a:ext cx="257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14:cNvPr>
              <p14:cNvContentPartPr/>
              <p14:nvPr/>
            </p14:nvContentPartPr>
            <p14:xfrm>
              <a:off x="8281440" y="4602520"/>
              <a:ext cx="153720" cy="304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B470148-1FB7-B44E-A98E-C9FAEC596E5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63440" y="4584520"/>
                <a:ext cx="189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14:cNvPr>
              <p14:cNvContentPartPr/>
              <p14:nvPr/>
            </p14:nvContentPartPr>
            <p14:xfrm>
              <a:off x="8512200" y="4119400"/>
              <a:ext cx="486360" cy="415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D60671A-F29B-FD46-B6E7-36419402C0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94200" y="4101760"/>
                <a:ext cx="52200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14:cNvPr>
              <p14:cNvContentPartPr/>
              <p14:nvPr/>
            </p14:nvContentPartPr>
            <p14:xfrm>
              <a:off x="8889120" y="4530520"/>
              <a:ext cx="113400" cy="2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5C3E39-A178-294D-BBFA-7DCC1642E0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71120" y="4512520"/>
                <a:ext cx="149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14:cNvPr>
              <p14:cNvContentPartPr/>
              <p14:nvPr/>
            </p14:nvContentPartPr>
            <p14:xfrm>
              <a:off x="7975800" y="3827080"/>
              <a:ext cx="68400" cy="23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5D00583-6E36-CA43-B19C-CB1F114E06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7800" y="3809080"/>
                <a:ext cx="104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14:cNvPr>
              <p14:cNvContentPartPr/>
              <p14:nvPr/>
            </p14:nvContentPartPr>
            <p14:xfrm>
              <a:off x="7884360" y="4287160"/>
              <a:ext cx="41040" cy="25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C033-7D11-2449-9E76-6E04BCF811A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66360" y="4269160"/>
                <a:ext cx="76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14:cNvPr>
              <p14:cNvContentPartPr/>
              <p14:nvPr/>
            </p14:nvContentPartPr>
            <p14:xfrm>
              <a:off x="7871040" y="4754080"/>
              <a:ext cx="360" cy="31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7CBCF47-93EF-9D49-8875-6D9FCF3713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53400" y="4736440"/>
                <a:ext cx="360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14:cNvPr>
              <p14:cNvContentPartPr/>
              <p14:nvPr/>
            </p14:nvContentPartPr>
            <p14:xfrm>
              <a:off x="8826120" y="5715640"/>
              <a:ext cx="31680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A70D75-D1C7-9143-85A7-59AAA1D7913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08480" y="5698000"/>
                <a:ext cx="352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14:cNvPr>
              <p14:cNvContentPartPr/>
              <p14:nvPr/>
            </p14:nvContentPartPr>
            <p14:xfrm>
              <a:off x="9397800" y="5385160"/>
              <a:ext cx="182880" cy="23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2E9E8E-FC7B-C24A-B0EF-31F213684A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80160" y="5367520"/>
                <a:ext cx="218520" cy="27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78324E5-3522-8C4B-80EA-35C90C7FA147}"/>
              </a:ext>
            </a:extLst>
          </p:cNvPr>
          <p:cNvGrpSpPr/>
          <p:nvPr/>
        </p:nvGrpSpPr>
        <p:grpSpPr>
          <a:xfrm>
            <a:off x="9690840" y="4579480"/>
            <a:ext cx="461880" cy="598320"/>
            <a:chOff x="9690840" y="4579480"/>
            <a:chExt cx="46188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14:cNvPr>
                <p14:cNvContentPartPr/>
                <p14:nvPr/>
              </p14:nvContentPartPr>
              <p14:xfrm>
                <a:off x="9690840" y="4958560"/>
                <a:ext cx="123120" cy="219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B028AE-1806-4940-A735-1C35CCC2CA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672840" y="4940560"/>
                  <a:ext cx="158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14:cNvPr>
                <p14:cNvContentPartPr/>
                <p14:nvPr/>
              </p14:nvContentPartPr>
              <p14:xfrm>
                <a:off x="9860040" y="4643200"/>
                <a:ext cx="233280" cy="261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B522AD-8F2C-024E-9DBB-E1FDC7BB834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42040" y="4625560"/>
                  <a:ext cx="268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14:cNvPr>
                <p14:cNvContentPartPr/>
                <p14:nvPr/>
              </p14:nvContentPartPr>
              <p14:xfrm>
                <a:off x="10064160" y="4773160"/>
                <a:ext cx="84600" cy="300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92B83FE-361B-9C4B-9C57-962143469B3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46520" y="4755520"/>
                  <a:ext cx="1202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14:cNvPr>
                <p14:cNvContentPartPr/>
                <p14:nvPr/>
              </p14:nvContentPartPr>
              <p14:xfrm>
                <a:off x="10093680" y="4785760"/>
                <a:ext cx="59040" cy="4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F747B54-FF0B-6A44-91CA-3598FEED65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75680" y="4767760"/>
                  <a:ext cx="9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14:cNvPr>
                <p14:cNvContentPartPr/>
                <p14:nvPr/>
              </p14:nvContentPartPr>
              <p14:xfrm>
                <a:off x="9977040" y="4579480"/>
                <a:ext cx="162720" cy="49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26B8ED-F198-B248-843D-6E989CFFA3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59400" y="4561480"/>
                  <a:ext cx="198360" cy="52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14:cNvPr>
                <p14:cNvContentPartPr/>
                <p14:nvPr/>
              </p14:nvContentPartPr>
              <p14:xfrm>
                <a:off x="10059840" y="480772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396B45-A9E5-CC41-90F0-9F80F0F1E8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2200" y="4790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8" name="Google Shape;353;p33">
            <a:extLst>
              <a:ext uri="{FF2B5EF4-FFF2-40B4-BE49-F238E27FC236}">
                <a16:creationId xmlns:a16="http://schemas.microsoft.com/office/drawing/2014/main" id="{3D589B75-3C33-704B-A68E-E25F746B9007}"/>
              </a:ext>
            </a:extLst>
          </p:cNvPr>
          <p:cNvSpPr txBox="1">
            <a:spLocks/>
          </p:cNvSpPr>
          <p:nvPr/>
        </p:nvSpPr>
        <p:spPr>
          <a:xfrm>
            <a:off x="438324" y="2849523"/>
            <a:ext cx="4764123" cy="311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ora"/>
              <a:buNone/>
              <a:defRPr sz="14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ora"/>
              <a:buNone/>
              <a:defRPr sz="21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 draw another line to indicate </a:t>
            </a:r>
          </a:p>
          <a:p>
            <a:pPr marL="0" indent="0" algn="ctr"/>
            <a: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who are far from you.</a:t>
            </a:r>
          </a:p>
          <a:p>
            <a:pPr marL="0" indent="0" algn="ctr"/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suggest more than two hours from you. Everyone outside this circle is Far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204C9A-A61C-834D-835E-6EDB58B8B9D6}"/>
              </a:ext>
            </a:extLst>
          </p:cNvPr>
          <p:cNvGrpSpPr/>
          <p:nvPr/>
        </p:nvGrpSpPr>
        <p:grpSpPr>
          <a:xfrm>
            <a:off x="7911360" y="5326480"/>
            <a:ext cx="572760" cy="401400"/>
            <a:chOff x="7911360" y="5326480"/>
            <a:chExt cx="5727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14:cNvPr>
                <p14:cNvContentPartPr/>
                <p14:nvPr/>
              </p14:nvContentPartPr>
              <p14:xfrm>
                <a:off x="7911360" y="5326480"/>
                <a:ext cx="10620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F5EDB-B772-174B-8A73-705BBFFD54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93720" y="5308840"/>
                  <a:ext cx="141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14:cNvPr>
                <p14:cNvContentPartPr/>
                <p14:nvPr/>
              </p14:nvContentPartPr>
              <p14:xfrm>
                <a:off x="8241480" y="5702680"/>
                <a:ext cx="242640" cy="25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54CD5B8-4244-9743-8B2A-5A79C32F1D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3480" y="5684680"/>
                  <a:ext cx="2782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14:cNvPr>
              <p14:cNvContentPartPr/>
              <p14:nvPr/>
            </p14:nvContentPartPr>
            <p14:xfrm>
              <a:off x="7032757" y="5574476"/>
              <a:ext cx="401760" cy="2926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47C19D5-E493-CF4E-9932-E5E0BA622D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14757" y="5556476"/>
                <a:ext cx="4374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14:cNvPr>
              <p14:cNvContentPartPr/>
              <p14:nvPr/>
            </p14:nvContentPartPr>
            <p14:xfrm>
              <a:off x="6851621" y="4421212"/>
              <a:ext cx="355320" cy="3708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EC4845B2-E943-FD4C-A087-7B65997AC40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833621" y="4403195"/>
                <a:ext cx="390960" cy="406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14:cNvPr>
              <p14:cNvContentPartPr/>
              <p14:nvPr/>
            </p14:nvContentPartPr>
            <p14:xfrm>
              <a:off x="6831461" y="3349492"/>
              <a:ext cx="416160" cy="3506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1D8FBA8-6F06-3C45-9262-E04E49C33B1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13445" y="3331492"/>
                <a:ext cx="451831" cy="386280"/>
              </a:xfrm>
              <a:prstGeom prst="rect">
                <a:avLst/>
              </a:prstGeom>
            </p:spPr>
          </p:pic>
        </mc:Fallback>
      </mc:AlternateContent>
      <p:sp>
        <p:nvSpPr>
          <p:cNvPr id="207" name="TextBox 206">
            <a:extLst>
              <a:ext uri="{FF2B5EF4-FFF2-40B4-BE49-F238E27FC236}">
                <a16:creationId xmlns:a16="http://schemas.microsoft.com/office/drawing/2014/main" id="{F229B9CE-54CA-0844-85FA-2A0F150C8575}"/>
              </a:ext>
            </a:extLst>
          </p:cNvPr>
          <p:cNvSpPr txBox="1"/>
          <p:nvPr/>
        </p:nvSpPr>
        <p:spPr>
          <a:xfrm>
            <a:off x="6661648" y="3731817"/>
            <a:ext cx="83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Eye Dr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C1E0C7A-639B-794B-B28C-3A2D21C1E537}"/>
              </a:ext>
            </a:extLst>
          </p:cNvPr>
          <p:cNvSpPr txBox="1"/>
          <p:nvPr/>
        </p:nvSpPr>
        <p:spPr>
          <a:xfrm>
            <a:off x="6605571" y="4775835"/>
            <a:ext cx="8999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Dr. Sam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45B579C-EB21-E846-83DD-BB275BB336BD}"/>
              </a:ext>
            </a:extLst>
          </p:cNvPr>
          <p:cNvSpPr txBox="1"/>
          <p:nvPr/>
        </p:nvSpPr>
        <p:spPr>
          <a:xfrm>
            <a:off x="6661648" y="5894830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Rosary Club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ECBEA3-8D89-7C43-948B-63B36D1C3C83}"/>
              </a:ext>
            </a:extLst>
          </p:cNvPr>
          <p:cNvGrpSpPr/>
          <p:nvPr/>
        </p:nvGrpSpPr>
        <p:grpSpPr>
          <a:xfrm>
            <a:off x="9768882" y="5725949"/>
            <a:ext cx="165995" cy="367177"/>
            <a:chOff x="5975442" y="3510829"/>
            <a:chExt cx="464024" cy="1026410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433F3EC-3DCD-BF47-A660-CD2A448E435C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824468-6459-614D-8AE6-8FBB7E7E488A}"/>
                </a:ext>
              </a:extLst>
            </p:cNvPr>
            <p:cNvCxnSpPr>
              <a:cxnSpLocks/>
              <a:stCxn id="211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8D8EEA6-8890-C04A-9CF5-380DFFEB12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3741543-E00F-3F44-AA09-390B2F949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DF77DF8-25F2-9946-9DFB-30EBF37A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2FB97992-A8D0-1A41-9E1C-705C70FEBEB6}"/>
              </a:ext>
            </a:extLst>
          </p:cNvPr>
          <p:cNvSpPr txBox="1"/>
          <p:nvPr/>
        </p:nvSpPr>
        <p:spPr>
          <a:xfrm>
            <a:off x="9643061" y="60340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14:cNvPr>
              <p14:cNvContentPartPr/>
              <p14:nvPr/>
            </p14:nvContentPartPr>
            <p14:xfrm>
              <a:off x="7345560" y="3621072"/>
              <a:ext cx="360" cy="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CAD6380-13D8-A841-A914-823ACA6B8CB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27920" y="36030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14:cNvPr>
              <p14:cNvContentPartPr/>
              <p14:nvPr/>
            </p14:nvContentPartPr>
            <p14:xfrm>
              <a:off x="7425120" y="3765792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FDE5172-1813-4041-A8DF-D03D91926F6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07480" y="3747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14:cNvPr>
              <p14:cNvContentPartPr/>
              <p14:nvPr/>
            </p14:nvContentPartPr>
            <p14:xfrm>
              <a:off x="7471560" y="3927432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6DE56B6-31E5-9C45-8895-C16879A586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53920" y="3909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14:cNvPr>
              <p14:cNvContentPartPr/>
              <p14:nvPr/>
            </p14:nvContentPartPr>
            <p14:xfrm>
              <a:off x="7549680" y="4154952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277DE59-29FB-1A47-9CF7-26A7FFF11DE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32040" y="4137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14:cNvPr>
              <p14:cNvContentPartPr/>
              <p14:nvPr/>
            </p14:nvContentPartPr>
            <p14:xfrm>
              <a:off x="7600800" y="4355112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435E1C3-1710-B947-A4A2-9EF2EE0599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83160" y="43374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14:cNvPr>
              <p14:cNvContentPartPr/>
              <p14:nvPr/>
            </p14:nvContentPartPr>
            <p14:xfrm>
              <a:off x="7726800" y="4531872"/>
              <a:ext cx="360" cy="3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37C4A1-62D4-3446-9D16-3EFE5780A51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08800" y="4514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14:cNvPr>
              <p14:cNvContentPartPr/>
              <p14:nvPr/>
            </p14:nvContentPartPr>
            <p14:xfrm>
              <a:off x="7862880" y="4638072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B516EAA-0266-014A-BE69-7DF29A9F841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844880" y="4620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14:cNvPr>
              <p14:cNvContentPartPr/>
              <p14:nvPr/>
            </p14:nvContentPartPr>
            <p14:xfrm>
              <a:off x="8003280" y="4788192"/>
              <a:ext cx="36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FF029A2-A097-244E-873C-9E681B4FD59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85640" y="477019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0F076CA-4B49-EC48-BBF3-FBDA5BE46F38}"/>
              </a:ext>
            </a:extLst>
          </p:cNvPr>
          <p:cNvGrpSpPr/>
          <p:nvPr/>
        </p:nvGrpSpPr>
        <p:grpSpPr>
          <a:xfrm>
            <a:off x="8117760" y="4905552"/>
            <a:ext cx="272880" cy="178920"/>
            <a:chOff x="8117760" y="4905552"/>
            <a:chExt cx="2728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14:cNvPr>
                <p14:cNvContentPartPr/>
                <p14:nvPr/>
              </p14:nvContentPartPr>
              <p14:xfrm>
                <a:off x="8148360" y="4956312"/>
                <a:ext cx="360" cy="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27E2239-9E55-164A-875D-13699CD063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0720" y="49383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14:cNvPr>
                <p14:cNvContentPartPr/>
                <p14:nvPr/>
              </p14:nvContentPartPr>
              <p14:xfrm>
                <a:off x="8277600" y="4958112"/>
                <a:ext cx="360" cy="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FE8AC9-E449-CE44-8DE8-C8DCB5B7C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59600" y="494011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14:cNvPr>
                <p14:cNvContentPartPr/>
                <p14:nvPr/>
              </p14:nvContentPartPr>
              <p14:xfrm>
                <a:off x="8390280" y="4918152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083B79-0223-F643-A0A3-CFC20B76F4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72280" y="49001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14:cNvPr>
                <p14:cNvContentPartPr/>
                <p14:nvPr/>
              </p14:nvContentPartPr>
              <p14:xfrm>
                <a:off x="8117760" y="4905552"/>
                <a:ext cx="272880" cy="12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2ABC8E6-2A5A-B946-A48F-809250D0726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99760" y="4887912"/>
                  <a:ext cx="30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14:cNvPr>
                <p14:cNvContentPartPr/>
                <p14:nvPr/>
              </p14:nvContentPartPr>
              <p14:xfrm>
                <a:off x="8377680" y="4957032"/>
                <a:ext cx="360" cy="127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1D334F9-353A-6241-A04E-C9EFB2DFE7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59680" y="4939392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BC37A4C-91E4-C446-BF07-34B39FFCE59B}"/>
              </a:ext>
            </a:extLst>
          </p:cNvPr>
          <p:cNvGrpSpPr/>
          <p:nvPr/>
        </p:nvGrpSpPr>
        <p:grpSpPr>
          <a:xfrm>
            <a:off x="7357800" y="4804752"/>
            <a:ext cx="98640" cy="55080"/>
            <a:chOff x="7357800" y="4804752"/>
            <a:chExt cx="986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14:cNvPr>
                <p14:cNvContentPartPr/>
                <p14:nvPr/>
              </p14:nvContentPartPr>
              <p14:xfrm>
                <a:off x="7357800" y="4804752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A2E090-2FAA-8849-8598-D4B695CE6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39800" y="47867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14:cNvPr>
                <p14:cNvContentPartPr/>
                <p14:nvPr/>
              </p14:nvContentPartPr>
              <p14:xfrm>
                <a:off x="7456080" y="4859472"/>
                <a:ext cx="360" cy="3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0E29226-48DD-564B-9250-48CDEF1B4A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38440" y="48414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14:cNvPr>
              <p14:cNvContentPartPr/>
              <p14:nvPr/>
            </p14:nvContentPartPr>
            <p14:xfrm>
              <a:off x="7588560" y="4910232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F51C9A6-00DA-5640-B837-08BDE987FD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70920" y="48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14:cNvPr>
              <p14:cNvContentPartPr/>
              <p14:nvPr/>
            </p14:nvContentPartPr>
            <p14:xfrm>
              <a:off x="7754880" y="5001312"/>
              <a:ext cx="360" cy="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3BB0C34C-C1F4-E249-9C72-58D894F3B9F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37240" y="4983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14:cNvPr>
              <p14:cNvContentPartPr/>
              <p14:nvPr/>
            </p14:nvContentPartPr>
            <p14:xfrm>
              <a:off x="7995360" y="5034792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D727701-BDAB-4F4E-ADD4-3C886A071B2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977360" y="50167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14:cNvPr>
              <p14:cNvContentPartPr/>
              <p14:nvPr/>
            </p14:nvContentPartPr>
            <p14:xfrm>
              <a:off x="8166360" y="5038752"/>
              <a:ext cx="360" cy="3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64D97F3B-F696-6542-B032-01DEDAE460B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148720" y="50207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14:cNvPr>
              <p14:cNvContentPartPr/>
              <p14:nvPr/>
            </p14:nvContentPartPr>
            <p14:xfrm>
              <a:off x="8293080" y="5014272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84029543-45F3-AC4F-A22B-19143BD4C05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75080" y="4996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14:cNvPr>
              <p14:cNvContentPartPr/>
              <p14:nvPr/>
            </p14:nvContentPartPr>
            <p14:xfrm>
              <a:off x="10137000" y="1365312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4DFF8BA-D941-024D-845B-498ABFE3D66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119360" y="1347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14:cNvPr>
              <p14:cNvContentPartPr/>
              <p14:nvPr/>
            </p14:nvContentPartPr>
            <p14:xfrm>
              <a:off x="10091640" y="1549992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A9A55D99-2984-8048-907C-C276DC5B9DB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73640" y="1531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14:cNvPr>
              <p14:cNvContentPartPr/>
              <p14:nvPr/>
            </p14:nvContentPartPr>
            <p14:xfrm>
              <a:off x="9972120" y="1833312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D5BDDA-0EDA-1443-BAFE-31AA8D7AA2B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54120" y="1815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14:cNvPr>
              <p14:cNvContentPartPr/>
              <p14:nvPr/>
            </p14:nvContentPartPr>
            <p14:xfrm>
              <a:off x="9942960" y="1990632"/>
              <a:ext cx="360" cy="3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44916EE5-1037-C74F-BFA9-CF8C91BD04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5320" y="1972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14:cNvPr>
              <p14:cNvContentPartPr/>
              <p14:nvPr/>
            </p14:nvContentPartPr>
            <p14:xfrm>
              <a:off x="9909840" y="2180352"/>
              <a:ext cx="360" cy="36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C7B89D3-EBC0-0248-BF63-166FA769C14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91840" y="2162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14:cNvPr>
              <p14:cNvContentPartPr/>
              <p14:nvPr/>
            </p14:nvContentPartPr>
            <p14:xfrm>
              <a:off x="9837480" y="2387712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49AB3A2-A5BF-1F4A-9779-F8CE7370582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840" y="2369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14:cNvPr>
              <p14:cNvContentPartPr/>
              <p14:nvPr/>
            </p14:nvContentPartPr>
            <p14:xfrm>
              <a:off x="9801840" y="2711352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6C5B59-6F28-0944-A77B-095CCF0C791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84200" y="26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14:cNvPr>
              <p14:cNvContentPartPr/>
              <p14:nvPr/>
            </p14:nvContentPartPr>
            <p14:xfrm>
              <a:off x="9753600" y="2941032"/>
              <a:ext cx="360" cy="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5647B683-DE13-DA43-840E-A06C739D493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35960" y="2923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14:cNvPr>
              <p14:cNvContentPartPr/>
              <p14:nvPr/>
            </p14:nvContentPartPr>
            <p14:xfrm>
              <a:off x="9700680" y="3214632"/>
              <a:ext cx="36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105618E-5F0C-3F43-9C82-F9E3228E43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83040" y="3196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14:cNvPr>
              <p14:cNvContentPartPr/>
              <p14:nvPr/>
            </p14:nvContentPartPr>
            <p14:xfrm>
              <a:off x="9631200" y="3475992"/>
              <a:ext cx="360" cy="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1868C3A5-A603-D74A-AE5D-86588D0177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13560" y="3457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14:cNvPr>
              <p14:cNvContentPartPr/>
              <p14:nvPr/>
            </p14:nvContentPartPr>
            <p14:xfrm>
              <a:off x="9600960" y="3740232"/>
              <a:ext cx="360" cy="36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AB49092-29DB-9A41-A5F8-0DF0C7E70B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83320" y="37225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14:cNvPr>
              <p14:cNvContentPartPr/>
              <p14:nvPr/>
            </p14:nvContentPartPr>
            <p14:xfrm>
              <a:off x="9530400" y="3947952"/>
              <a:ext cx="360" cy="3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B386D5-E937-E649-B58A-3493B7C5FE4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12760" y="3930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14:cNvPr>
              <p14:cNvContentPartPr/>
              <p14:nvPr/>
            </p14:nvContentPartPr>
            <p14:xfrm>
              <a:off x="9482160" y="4132272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79992E2-92E9-4549-816F-D39B5A1003A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64520" y="41146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14:cNvPr>
              <p14:cNvContentPartPr/>
              <p14:nvPr/>
            </p14:nvContentPartPr>
            <p14:xfrm>
              <a:off x="9438600" y="4357272"/>
              <a:ext cx="360" cy="3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D9C23B4-A19C-C84D-9EC5-12B6DBB439F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20960" y="43392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14:cNvPr>
              <p14:cNvContentPartPr/>
              <p14:nvPr/>
            </p14:nvContentPartPr>
            <p14:xfrm>
              <a:off x="9434640" y="4511712"/>
              <a:ext cx="360" cy="3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1605E46-BD9D-3942-936C-CC8E60FF7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16640" y="44937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14:cNvPr>
              <p14:cNvContentPartPr/>
              <p14:nvPr/>
            </p14:nvContentPartPr>
            <p14:xfrm>
              <a:off x="9375960" y="4717632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914FE3D-AADD-9346-AB63-192E2787B28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8320" y="46999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14:cNvPr>
              <p14:cNvContentPartPr/>
              <p14:nvPr/>
            </p14:nvContentPartPr>
            <p14:xfrm>
              <a:off x="9861240" y="3952272"/>
              <a:ext cx="223920" cy="3711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6EA545B8-EDD4-A447-90DA-2B3284DA8E5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43240" y="3934632"/>
                <a:ext cx="25956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14:cNvPr>
              <p14:cNvContentPartPr/>
              <p14:nvPr/>
            </p14:nvContentPartPr>
            <p14:xfrm>
              <a:off x="9729480" y="4456632"/>
              <a:ext cx="96840" cy="3315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149DEE97-53C3-7B45-B9ED-967D17771B6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711840" y="4438992"/>
                <a:ext cx="1324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14:cNvPr>
              <p14:cNvContentPartPr/>
              <p14:nvPr/>
            </p14:nvContentPartPr>
            <p14:xfrm>
              <a:off x="9330600" y="4929672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CFCD4B6-C789-4741-B3D0-B55B059283B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2960" y="491167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14:cNvPr>
              <p14:cNvContentPartPr/>
              <p14:nvPr/>
            </p14:nvContentPartPr>
            <p14:xfrm>
              <a:off x="9238800" y="4973232"/>
              <a:ext cx="360" cy="3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263D44BD-1261-4E4D-9E89-B85EB30885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220800" y="4955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14:cNvPr>
              <p14:cNvContentPartPr/>
              <p14:nvPr/>
            </p14:nvContentPartPr>
            <p14:xfrm>
              <a:off x="9379200" y="4944072"/>
              <a:ext cx="275400" cy="210960"/>
            </p14:xfrm>
          </p:contentPart>
        </mc:Choice>
        <mc:Fallback xmlns=""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68A64C74-347D-8B4B-895A-65624DD9FE5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361200" y="4926432"/>
                <a:ext cx="3110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14:cNvPr>
              <p14:cNvContentPartPr/>
              <p14:nvPr/>
            </p14:nvContentPartPr>
            <p14:xfrm>
              <a:off x="8963400" y="5044872"/>
              <a:ext cx="271800" cy="9036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EF984B35-F2B4-DB40-9881-0A78B96DB4D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945400" y="5026872"/>
                <a:ext cx="30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14:cNvPr>
              <p14:cNvContentPartPr/>
              <p14:nvPr/>
            </p14:nvContentPartPr>
            <p14:xfrm>
              <a:off x="9663600" y="5854872"/>
              <a:ext cx="360" cy="36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FDA4F6B-C7D2-0E4A-907D-9D6BD3450E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5600" y="5837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14:cNvPr>
              <p14:cNvContentPartPr/>
              <p14:nvPr/>
            </p14:nvContentPartPr>
            <p14:xfrm>
              <a:off x="9539040" y="5738592"/>
              <a:ext cx="360" cy="360"/>
            </p14:xfrm>
          </p:contentPart>
        </mc:Choice>
        <mc:Fallback xmlns=""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4EC5DA84-6D90-0C49-87D7-79F1C1A3B6A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21400" y="57209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14:cNvPr>
              <p14:cNvContentPartPr/>
              <p14:nvPr/>
            </p14:nvContentPartPr>
            <p14:xfrm>
              <a:off x="9460560" y="5535192"/>
              <a:ext cx="360" cy="36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E0765821-B82B-FC41-8A97-E67696B925A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2920" y="551755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14:cNvPr>
              <p14:cNvContentPartPr/>
              <p14:nvPr/>
            </p14:nvContentPartPr>
            <p14:xfrm>
              <a:off x="9374160" y="5403432"/>
              <a:ext cx="360" cy="36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4F559B03-B710-AB4A-AB84-5C705C9122A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6520" y="53854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14:cNvPr>
              <p14:cNvContentPartPr/>
              <p14:nvPr/>
            </p14:nvContentPartPr>
            <p14:xfrm>
              <a:off x="9199200" y="5254032"/>
              <a:ext cx="360" cy="36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10F93CD3-FE56-D442-B0A0-BF2F97466CF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1200" y="52360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14:cNvPr>
              <p14:cNvContentPartPr/>
              <p14:nvPr/>
            </p14:nvContentPartPr>
            <p14:xfrm>
              <a:off x="9052680" y="5119752"/>
              <a:ext cx="36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9C5D0D59-1B1F-5240-AFB5-8216EBC1119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34680" y="51021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14:cNvPr>
              <p14:cNvContentPartPr/>
              <p14:nvPr/>
            </p14:nvContentPartPr>
            <p14:xfrm>
              <a:off x="7601880" y="5728872"/>
              <a:ext cx="245520" cy="28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00A4CB6-6C6B-CB40-A50F-44A23D081D0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84240" y="5711232"/>
                <a:ext cx="2811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14:cNvPr>
              <p14:cNvContentPartPr/>
              <p14:nvPr/>
            </p14:nvContentPartPr>
            <p14:xfrm>
              <a:off x="8022360" y="5391912"/>
              <a:ext cx="196560" cy="25884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B14E5E30-63B1-8C48-98B7-3A151F75AC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04720" y="5373912"/>
                <a:ext cx="232200" cy="29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9A62B2D-29F5-D845-8FF2-D44C90F7D353}"/>
              </a:ext>
            </a:extLst>
          </p:cNvPr>
          <p:cNvGrpSpPr/>
          <p:nvPr/>
        </p:nvGrpSpPr>
        <p:grpSpPr>
          <a:xfrm>
            <a:off x="8195880" y="5126952"/>
            <a:ext cx="288720" cy="166680"/>
            <a:chOff x="8195880" y="5126952"/>
            <a:chExt cx="2887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14:cNvPr>
                <p14:cNvContentPartPr/>
                <p14:nvPr/>
              </p14:nvContentPartPr>
              <p14:xfrm>
                <a:off x="8195880" y="5126952"/>
                <a:ext cx="190440" cy="1371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AD6189A6-44BC-CC4C-B9A4-AF8F28B7194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77880" y="5108952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14:cNvPr>
                <p14:cNvContentPartPr/>
                <p14:nvPr/>
              </p14:nvContentPartPr>
              <p14:xfrm>
                <a:off x="8393160" y="5146392"/>
                <a:ext cx="91440" cy="1472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CCF687B-2437-C148-9C5F-2BF6D47044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375520" y="5128752"/>
                  <a:ext cx="12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82478161-362D-574B-A11A-F9E2F04B25A7}"/>
              </a:ext>
            </a:extLst>
          </p:cNvPr>
          <p:cNvGrpSpPr/>
          <p:nvPr/>
        </p:nvGrpSpPr>
        <p:grpSpPr>
          <a:xfrm>
            <a:off x="8657400" y="3946152"/>
            <a:ext cx="413640" cy="1135800"/>
            <a:chOff x="8657400" y="3946152"/>
            <a:chExt cx="413640" cy="113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14:cNvPr>
                <p14:cNvContentPartPr/>
                <p14:nvPr/>
              </p14:nvContentPartPr>
              <p14:xfrm>
                <a:off x="9070680" y="4990512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9AAB608-B9FC-1A41-8AEE-A55297C7ED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52680" y="497287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14:cNvPr>
                <p14:cNvContentPartPr/>
                <p14:nvPr/>
              </p14:nvContentPartPr>
              <p14:xfrm>
                <a:off x="8887800" y="4982592"/>
                <a:ext cx="360" cy="3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F6D081F3-577B-2545-A723-DD892BC0556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69800" y="49645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14:cNvPr>
                <p14:cNvContentPartPr/>
                <p14:nvPr/>
              </p14:nvContentPartPr>
              <p14:xfrm>
                <a:off x="8771520" y="4958472"/>
                <a:ext cx="20160" cy="123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0D077AC-6595-EB45-B1E2-D1852EA255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53520" y="4940832"/>
                  <a:ext cx="55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14:cNvPr>
                <p14:cNvContentPartPr/>
                <p14:nvPr/>
              </p14:nvContentPartPr>
              <p14:xfrm>
                <a:off x="8794920" y="4891872"/>
                <a:ext cx="83520" cy="40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329B1EF-FBC4-5D4A-838D-BF0565C58C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7280" y="4874232"/>
                  <a:ext cx="119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14:cNvPr>
                <p14:cNvContentPartPr/>
                <p14:nvPr/>
              </p14:nvContentPartPr>
              <p14:xfrm>
                <a:off x="8784480" y="3946152"/>
                <a:ext cx="273240" cy="718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6C68AACF-B0B8-1549-A33B-2301DE24B8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66840" y="3928512"/>
                  <a:ext cx="30888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14:cNvPr>
                <p14:cNvContentPartPr/>
                <p14:nvPr/>
              </p14:nvContentPartPr>
              <p14:xfrm>
                <a:off x="8743800" y="4535472"/>
                <a:ext cx="144000" cy="1357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BC44D1BC-E700-5940-8CF7-7098B25E8AF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26160" y="4517832"/>
                  <a:ext cx="179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14:cNvPr>
                <p14:cNvContentPartPr/>
                <p14:nvPr/>
              </p14:nvContentPartPr>
              <p14:xfrm>
                <a:off x="8657400" y="4712232"/>
                <a:ext cx="277920" cy="1792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19760C89-E35B-164A-95FF-72475D9436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639760" y="4694232"/>
                  <a:ext cx="313560" cy="214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D4E27DB1-0A75-154C-A074-E196737CAEE1}"/>
              </a:ext>
            </a:extLst>
          </p:cNvPr>
          <p:cNvSpPr txBox="1"/>
          <p:nvPr/>
        </p:nvSpPr>
        <p:spPr>
          <a:xfrm>
            <a:off x="9926310" y="4027095"/>
            <a:ext cx="7088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Sister</a:t>
            </a: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7BB64B7D-DB09-5C4D-B771-22492A2897E2}"/>
              </a:ext>
            </a:extLst>
          </p:cNvPr>
          <p:cNvGrpSpPr/>
          <p:nvPr/>
        </p:nvGrpSpPr>
        <p:grpSpPr>
          <a:xfrm>
            <a:off x="6880739" y="2133229"/>
            <a:ext cx="165995" cy="367177"/>
            <a:chOff x="5975442" y="3510829"/>
            <a:chExt cx="464024" cy="1026410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6139319-D7FC-0E46-81D8-E566D962C215}"/>
                </a:ext>
              </a:extLst>
            </p:cNvPr>
            <p:cNvSpPr/>
            <p:nvPr/>
          </p:nvSpPr>
          <p:spPr>
            <a:xfrm>
              <a:off x="6070978" y="3510829"/>
              <a:ext cx="272956" cy="3062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6EE3EA5-E32B-FF4C-8E2D-59B0A16F7E3D}"/>
                </a:ext>
              </a:extLst>
            </p:cNvPr>
            <p:cNvCxnSpPr>
              <a:cxnSpLocks/>
              <a:stCxn id="218" idx="4"/>
            </p:cNvCxnSpPr>
            <p:nvPr/>
          </p:nvCxnSpPr>
          <p:spPr>
            <a:xfrm>
              <a:off x="6207456" y="3817051"/>
              <a:ext cx="0" cy="4139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EAB975-5EF9-804A-B86B-D117A3ED2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42" y="3966093"/>
              <a:ext cx="46402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3C236C-E62F-FD41-A6D7-BF41D059FE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0978" y="4231018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3D407DB-B3B8-FC47-B175-A9AADD8816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9730" y="4205994"/>
              <a:ext cx="136478" cy="3062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14:cNvPr>
              <p14:cNvContentPartPr/>
              <p14:nvPr/>
            </p14:nvContentPartPr>
            <p14:xfrm>
              <a:off x="7314313" y="1571587"/>
              <a:ext cx="368640" cy="2761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958688B3-6275-7E49-AFC8-80603209F0E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305313" y="1562575"/>
                <a:ext cx="386280" cy="293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14:cNvPr>
              <p14:cNvContentPartPr/>
              <p14:nvPr/>
            </p14:nvContentPartPr>
            <p14:xfrm>
              <a:off x="7928113" y="1384555"/>
              <a:ext cx="305280" cy="27072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7602E82-CF67-204E-AAD8-2080D826C1B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19113" y="1375555"/>
                <a:ext cx="322920" cy="28836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TextBox 224">
            <a:extLst>
              <a:ext uri="{FF2B5EF4-FFF2-40B4-BE49-F238E27FC236}">
                <a16:creationId xmlns:a16="http://schemas.microsoft.com/office/drawing/2014/main" id="{BD159766-0DBB-8948-8FEA-1A7A109FD7A7}"/>
              </a:ext>
            </a:extLst>
          </p:cNvPr>
          <p:cNvSpPr txBox="1"/>
          <p:nvPr/>
        </p:nvSpPr>
        <p:spPr>
          <a:xfrm>
            <a:off x="6749949" y="255327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Bob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F7A3C88-ED52-A647-86EF-FB531E512CE2}"/>
              </a:ext>
            </a:extLst>
          </p:cNvPr>
          <p:cNvSpPr txBox="1"/>
          <p:nvPr/>
        </p:nvSpPr>
        <p:spPr>
          <a:xfrm>
            <a:off x="7155240" y="1800249"/>
            <a:ext cx="72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Support </a:t>
            </a:r>
          </a:p>
          <a:p>
            <a:pPr algn="ctr"/>
            <a:r>
              <a:rPr lang="en-US" sz="1200" dirty="0"/>
              <a:t>Grp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3D5D6DC-0ADE-8E4A-B337-4FCA221DE5E7}"/>
              </a:ext>
            </a:extLst>
          </p:cNvPr>
          <p:cNvSpPr txBox="1"/>
          <p:nvPr/>
        </p:nvSpPr>
        <p:spPr>
          <a:xfrm>
            <a:off x="7824367" y="164471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Dr Bill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14:cNvPr>
              <p14:cNvContentPartPr/>
              <p14:nvPr/>
            </p14:nvContentPartPr>
            <p14:xfrm>
              <a:off x="7723827" y="2068693"/>
              <a:ext cx="32760" cy="146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72EDF3-17BC-2C42-ADC3-02FAC43BF0A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05827" y="2051053"/>
                <a:ext cx="6840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14:cNvPr>
              <p14:cNvContentPartPr/>
              <p14:nvPr/>
            </p14:nvContentPartPr>
            <p14:xfrm>
              <a:off x="7838667" y="2384053"/>
              <a:ext cx="73080" cy="16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6F792E2-2782-D04F-B790-C39E3C8D9B7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20667" y="2366053"/>
                <a:ext cx="10872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ADB20AA-D3EC-4949-9972-3402BD348DFB}"/>
              </a:ext>
            </a:extLst>
          </p:cNvPr>
          <p:cNvGrpSpPr/>
          <p:nvPr/>
        </p:nvGrpSpPr>
        <p:grpSpPr>
          <a:xfrm>
            <a:off x="7164747" y="2722093"/>
            <a:ext cx="1128600" cy="982800"/>
            <a:chOff x="7164747" y="2722093"/>
            <a:chExt cx="112860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14:cNvPr>
                <p14:cNvContentPartPr/>
                <p14:nvPr/>
              </p14:nvContentPartPr>
              <p14:xfrm>
                <a:off x="7164747" y="2811373"/>
                <a:ext cx="971280" cy="855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38344-04A6-3D41-9BAC-396AD10948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47107" y="2793373"/>
                  <a:ext cx="1006920" cy="8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14:cNvPr>
                <p14:cNvContentPartPr/>
                <p14:nvPr/>
              </p14:nvContentPartPr>
              <p14:xfrm>
                <a:off x="8134227" y="3505453"/>
                <a:ext cx="3240" cy="15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4C8595-55E7-014B-8BBF-8AA29A060A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16587" y="3487813"/>
                  <a:ext cx="38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14:cNvPr>
                <p14:cNvContentPartPr/>
                <p14:nvPr/>
              </p14:nvContentPartPr>
              <p14:xfrm>
                <a:off x="7967547" y="3663853"/>
                <a:ext cx="164160" cy="4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C75CA4A-C63D-4444-B6C7-BEBD19A2FDB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49907" y="3645853"/>
                  <a:ext cx="199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14:cNvPr>
                <p14:cNvContentPartPr/>
                <p14:nvPr/>
              </p14:nvContentPartPr>
              <p14:xfrm>
                <a:off x="7964307" y="2722093"/>
                <a:ext cx="140760" cy="28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36059D-1783-2147-9849-088983B1901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46667" y="2704093"/>
                  <a:ext cx="17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14:cNvPr>
                <p14:cNvContentPartPr/>
                <p14:nvPr/>
              </p14:nvContentPartPr>
              <p14:xfrm>
                <a:off x="8152587" y="3228973"/>
                <a:ext cx="140760" cy="19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16CA5BF-3DDA-0340-B53A-86F834B4EEE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34587" y="3210973"/>
                  <a:ext cx="17640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14:cNvPr>
              <p14:cNvContentPartPr/>
              <p14:nvPr/>
            </p14:nvContentPartPr>
            <p14:xfrm>
              <a:off x="8272107" y="1940893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BB9E085-C381-4245-9105-EFD7144FE56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4467" y="1923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14:cNvPr>
              <p14:cNvContentPartPr/>
              <p14:nvPr/>
            </p14:nvContentPartPr>
            <p14:xfrm>
              <a:off x="8274987" y="2091733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51894B7-B30B-2348-83DC-2F740857ED9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7347" y="2074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14:cNvPr>
              <p14:cNvContentPartPr/>
              <p14:nvPr/>
            </p14:nvContentPartPr>
            <p14:xfrm>
              <a:off x="8301267" y="2280733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9B3D9CC-5491-F547-89F5-3CF62734493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83627" y="2263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14:cNvPr>
              <p14:cNvContentPartPr/>
              <p14:nvPr/>
            </p14:nvContentPartPr>
            <p14:xfrm>
              <a:off x="8308107" y="2483413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8A42998-8835-B446-97A4-5A42F4A768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0107" y="24657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14:cNvPr>
              <p14:cNvContentPartPr/>
              <p14:nvPr/>
            </p14:nvContentPartPr>
            <p14:xfrm>
              <a:off x="8311347" y="2687533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8323ADA-FB37-EC41-AA97-BD16D6C904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93707" y="2669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14:cNvPr>
              <p14:cNvContentPartPr/>
              <p14:nvPr/>
            </p14:nvContentPartPr>
            <p14:xfrm>
              <a:off x="8338707" y="2901013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B2E3973-C3E7-A746-A93F-78A24631A6B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20707" y="2883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14:cNvPr>
              <p14:cNvContentPartPr/>
              <p14:nvPr/>
            </p14:nvContentPartPr>
            <p14:xfrm>
              <a:off x="8391987" y="3069133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D605AE8-93DA-C54B-88BF-F13DACC634E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74347" y="305113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489711DE-F92D-2A40-8B8B-B7D55159BE4B}"/>
              </a:ext>
            </a:extLst>
          </p:cNvPr>
          <p:cNvGrpSpPr/>
          <p:nvPr/>
        </p:nvGrpSpPr>
        <p:grpSpPr>
          <a:xfrm>
            <a:off x="8937840" y="3400067"/>
            <a:ext cx="1139040" cy="298800"/>
            <a:chOff x="8937840" y="3400067"/>
            <a:chExt cx="113904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14:cNvPr>
                <p14:cNvContentPartPr/>
                <p14:nvPr/>
              </p14:nvContentPartPr>
              <p14:xfrm>
                <a:off x="9918840" y="3631187"/>
                <a:ext cx="158040" cy="67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9CAC093-4817-6943-A432-262293C2D5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1200" y="3613547"/>
                  <a:ext cx="193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14:cNvPr>
                <p14:cNvContentPartPr/>
                <p14:nvPr/>
              </p14:nvContentPartPr>
              <p14:xfrm>
                <a:off x="9602040" y="3579707"/>
                <a:ext cx="164160" cy="3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443322D-D30D-F24C-A321-3DAA27443A6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84400" y="3561707"/>
                  <a:ext cx="199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14:cNvPr>
                <p14:cNvContentPartPr/>
                <p14:nvPr/>
              </p14:nvContentPartPr>
              <p14:xfrm>
                <a:off x="9228720" y="3500507"/>
                <a:ext cx="262800" cy="15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24597B5-22D4-C54E-A944-352398C064F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211080" y="3482507"/>
                  <a:ext cx="298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14:cNvPr>
                <p14:cNvContentPartPr/>
                <p14:nvPr/>
              </p14:nvContentPartPr>
              <p14:xfrm>
                <a:off x="8937840" y="3400067"/>
                <a:ext cx="165960" cy="42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EB06B9-89E3-0941-B1AB-919D52F82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19840" y="3382067"/>
                  <a:ext cx="201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06F704-D5F7-BD42-8AB9-190BB758CDF1}"/>
              </a:ext>
            </a:extLst>
          </p:cNvPr>
          <p:cNvGrpSpPr/>
          <p:nvPr/>
        </p:nvGrpSpPr>
        <p:grpSpPr>
          <a:xfrm>
            <a:off x="8389827" y="3274427"/>
            <a:ext cx="359733" cy="207266"/>
            <a:chOff x="8389827" y="3274427"/>
            <a:chExt cx="359733" cy="2072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14:cNvPr>
                <p14:cNvContentPartPr/>
                <p14:nvPr/>
              </p14:nvContentPartPr>
              <p14:xfrm>
                <a:off x="8459307" y="3353173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15E8CB2-DA7C-C545-ACD4-012A217AF18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441667" y="33355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14:cNvPr>
                <p14:cNvContentPartPr/>
                <p14:nvPr/>
              </p14:nvContentPartPr>
              <p14:xfrm>
                <a:off x="8389827" y="3382693"/>
                <a:ext cx="154800" cy="99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8B671C5-FD16-F447-AEA8-479001D0589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71827" y="3364693"/>
                  <a:ext cx="190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14:cNvPr>
                <p14:cNvContentPartPr/>
                <p14:nvPr/>
              </p14:nvContentPartPr>
              <p14:xfrm>
                <a:off x="8591880" y="3311867"/>
                <a:ext cx="157680" cy="19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5A2ED82-02CB-8A42-AF08-AF55958012D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240" y="3293867"/>
                  <a:ext cx="19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14:cNvPr>
                <p14:cNvContentPartPr/>
                <p14:nvPr/>
              </p14:nvContentPartPr>
              <p14:xfrm>
                <a:off x="8541480" y="3338147"/>
                <a:ext cx="143640" cy="9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908104C-7442-6D49-808F-3DCA90F04A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23840" y="3320147"/>
                  <a:ext cx="17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14:cNvPr>
                <p14:cNvContentPartPr/>
                <p14:nvPr/>
              </p14:nvContentPartPr>
              <p14:xfrm>
                <a:off x="8524200" y="3274427"/>
                <a:ext cx="29520" cy="119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FCE2CDC-FA3E-FC4E-BBE4-6AB3BF282A9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06560" y="3256427"/>
                  <a:ext cx="65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14:cNvPr>
                <p14:cNvContentPartPr/>
                <p14:nvPr/>
              </p14:nvContentPartPr>
              <p14:xfrm>
                <a:off x="8599800" y="3333467"/>
                <a:ext cx="39960" cy="6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74511D0-592E-1248-BF8F-51C3F3A8594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81800" y="3315827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14:cNvPr>
                <p14:cNvContentPartPr/>
                <p14:nvPr/>
              </p14:nvContentPartPr>
              <p14:xfrm>
                <a:off x="8591520" y="3356507"/>
                <a:ext cx="11880" cy="19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242543-120A-F541-949B-85AF7FF5D98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73880" y="3338507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14:cNvPr>
              <p14:cNvContentPartPr/>
              <p14:nvPr/>
            </p14:nvContentPartPr>
            <p14:xfrm>
              <a:off x="10110187" y="1214933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BA127F9-2738-EE4F-994A-174DEC8E04D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92547" y="11972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14:cNvPr>
              <p14:cNvContentPartPr/>
              <p14:nvPr/>
            </p14:nvContentPartPr>
            <p14:xfrm>
              <a:off x="10063027" y="1358213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5F0ADBA-29D1-A145-94E0-30854D5624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45387" y="13405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14:cNvPr>
              <p14:cNvContentPartPr/>
              <p14:nvPr/>
            </p14:nvContentPartPr>
            <p14:xfrm>
              <a:off x="9966907" y="1524533"/>
              <a:ext cx="360" cy="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31D477E-4C17-814A-AB8D-D472627A16F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49267" y="15068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14:cNvPr>
              <p14:cNvContentPartPr/>
              <p14:nvPr/>
            </p14:nvContentPartPr>
            <p14:xfrm>
              <a:off x="9837667" y="1680053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C3BA383-549F-2148-80DF-6391EE9675E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19667" y="1662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14:cNvPr>
              <p14:cNvContentPartPr/>
              <p14:nvPr/>
            </p14:nvContentPartPr>
            <p14:xfrm>
              <a:off x="9725347" y="1818293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4397B04-B35B-E44F-9C7B-3E10B0D8BDF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707707" y="18006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14:cNvPr>
              <p14:cNvContentPartPr/>
              <p14:nvPr/>
            </p14:nvContentPartPr>
            <p14:xfrm>
              <a:off x="9574507" y="2046893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1FCE542-D49A-254E-BC08-3AD23AD202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556867" y="202925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14:cNvPr>
              <p14:cNvContentPartPr/>
              <p14:nvPr/>
            </p14:nvContentPartPr>
            <p14:xfrm>
              <a:off x="9371467" y="2270093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A2D5C3D-C61C-254F-AE82-CA62B407ABC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53827" y="22520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14:cNvPr>
              <p14:cNvContentPartPr/>
              <p14:nvPr/>
            </p14:nvContentPartPr>
            <p14:xfrm>
              <a:off x="9169147" y="2509493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B1053BF4-7537-6E4F-AE4A-8C8DAB49D0D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51147" y="2491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14:cNvPr>
              <p14:cNvContentPartPr/>
              <p14:nvPr/>
            </p14:nvContentPartPr>
            <p14:xfrm>
              <a:off x="9025147" y="2726573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991069F-3059-914E-B25D-9C7659CA70B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07507" y="27089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14:cNvPr>
              <p14:cNvContentPartPr/>
              <p14:nvPr/>
            </p14:nvContentPartPr>
            <p14:xfrm>
              <a:off x="8902747" y="2901173"/>
              <a:ext cx="360" cy="3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A6AEBEB-A0BF-B34C-AAFC-E4DF11C0A15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84747" y="2883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14:cNvPr>
              <p14:cNvContentPartPr/>
              <p14:nvPr/>
            </p14:nvContentPartPr>
            <p14:xfrm>
              <a:off x="8768467" y="3097013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CB792BC-6130-0B47-8EE5-182D45C6C32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750827" y="30793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14:cNvPr>
              <p14:cNvContentPartPr/>
              <p14:nvPr/>
            </p14:nvContentPartPr>
            <p14:xfrm>
              <a:off x="8654707" y="3237053"/>
              <a:ext cx="360" cy="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25BD742-0740-D44C-86BB-5EE2A684CC5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637067" y="321941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14:cNvPr>
              <p14:cNvContentPartPr/>
              <p14:nvPr/>
            </p14:nvContentPartPr>
            <p14:xfrm>
              <a:off x="6256680" y="1036520"/>
              <a:ext cx="5347080" cy="5919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256ED96-590E-9445-9DD5-DA7320FC2C8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238680" y="1018520"/>
                <a:ext cx="5382720" cy="59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5E80BB3B-2A31-C14D-A079-B8BEEE6B4D2B}"/>
                  </a:ext>
                </a:extLst>
              </p14:cNvPr>
              <p14:cNvContentPartPr/>
              <p14:nvPr/>
            </p14:nvContentPartPr>
            <p14:xfrm>
              <a:off x="5991360" y="-117933"/>
              <a:ext cx="6089040" cy="72000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5E80BB3B-2A31-C14D-A079-B8BEEE6B4D2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973720" y="-135573"/>
                <a:ext cx="6124680" cy="723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0781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Sharing Your CareMap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730950" y="1685217"/>
            <a:ext cx="1081758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Important to share your CareMap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workshop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a friend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your Care Team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204F8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Questions to Think About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 is really important and what happens when they aren’t there?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 different people in your CareMap aware of each other and what everyone is doing?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kinds of care and skills do people provide think broadly – practical (medical assistance, transportation, research, etc) as well as social (companionship, laughter, comfort, etc.)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are the responsibilities divided?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do you communicate, coordinate, and negotiate with everyone?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 you forgotten any one important? (Spouses/siblings are often overlooked!)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there relatives or friends who could be more involved?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there professionals or services that are missing and needed?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good in your current situation, what would you not want to change?</a:t>
            </a:r>
          </a:p>
          <a:p>
            <a:pPr marL="285750" indent="-285750">
              <a:buClr>
                <a:srgbClr val="204F81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E5EA4C-97E5-C140-9312-E493DC86137C}"/>
              </a:ext>
            </a:extLst>
          </p:cNvPr>
          <p:cNvSpPr/>
          <p:nvPr/>
        </p:nvSpPr>
        <p:spPr>
          <a:xfrm>
            <a:off x="9906000" y="-65314"/>
            <a:ext cx="2307771" cy="6966857"/>
          </a:xfrm>
          <a:custGeom>
            <a:avLst/>
            <a:gdLst>
              <a:gd name="connsiteX0" fmla="*/ 2307771 w 2307771"/>
              <a:gd name="connsiteY0" fmla="*/ 0 h 6966857"/>
              <a:gd name="connsiteX1" fmla="*/ 2286000 w 2307771"/>
              <a:gd name="connsiteY1" fmla="*/ 6966857 h 6966857"/>
              <a:gd name="connsiteX2" fmla="*/ 1937657 w 2307771"/>
              <a:gd name="connsiteY2" fmla="*/ 6966857 h 6966857"/>
              <a:gd name="connsiteX3" fmla="*/ 0 w 2307771"/>
              <a:gd name="connsiteY3" fmla="*/ 21771 h 6966857"/>
              <a:gd name="connsiteX4" fmla="*/ 2307771 w 2307771"/>
              <a:gd name="connsiteY4" fmla="*/ 0 h 6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7771" h="6966857">
                <a:moveTo>
                  <a:pt x="2307771" y="0"/>
                </a:moveTo>
                <a:lnTo>
                  <a:pt x="2286000" y="6966857"/>
                </a:lnTo>
                <a:lnTo>
                  <a:pt x="1937657" y="6966857"/>
                </a:lnTo>
                <a:lnTo>
                  <a:pt x="0" y="21771"/>
                </a:lnTo>
                <a:lnTo>
                  <a:pt x="2307771" y="0"/>
                </a:lnTo>
                <a:close/>
              </a:path>
            </a:pathLst>
          </a:custGeom>
          <a:solidFill>
            <a:srgbClr val="C8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0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679218" y="1909063"/>
            <a:ext cx="84130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ability to bounce back from a crisis is something you can work on and make better</a:t>
            </a:r>
          </a:p>
          <a:p>
            <a:pPr lvl="0">
              <a:spcAft>
                <a:spcPts val="1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Rewiring your brain to look for the positive can increase your sense of well-being</a:t>
            </a:r>
          </a:p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Identifying your care team will help you to: 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appreciate what is working well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 for future difficulties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manage the people involved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missing people and services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communicate with everyone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204F81"/>
                </a:gs>
                <a:gs pos="42000">
                  <a:srgbClr val="90A8C0"/>
                </a:gs>
                <a:gs pos="61000">
                  <a:srgbClr val="D6DCE2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664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04F81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04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752171" y="2064774"/>
            <a:ext cx="5227715" cy="2289512"/>
          </a:xfrm>
          <a:prstGeom prst="rect">
            <a:avLst/>
          </a:prstGeom>
          <a:solidFill>
            <a:srgbClr val="C8D3E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Looking for the Positives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Write down 3 things – Three Paths to Happiness: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Gratitude: something you give thanks for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Kind Act: something nice done for someone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04F8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Positive Experience: something good                 that has happened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04F81"/>
              </a:buClr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minutes a day for 21 days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0EBAF-2444-4D47-B391-5A1FE8CD36B4}"/>
              </a:ext>
            </a:extLst>
          </p:cNvPr>
          <p:cNvSpPr/>
          <p:nvPr/>
        </p:nvSpPr>
        <p:spPr>
          <a:xfrm>
            <a:off x="6328229" y="2064773"/>
            <a:ext cx="5111599" cy="2289511"/>
          </a:xfrm>
          <a:prstGeom prst="rect">
            <a:avLst/>
          </a:prstGeom>
          <a:solidFill>
            <a:srgbClr val="F1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Refining Your Atlas CareMap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draft done in class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Review and add to it when you are at home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 the review questions on the handout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•   Share your CareMap with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someone on your team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What will you pair it with?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597BA2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Do it with something you already do.</a:t>
            </a:r>
          </a:p>
        </p:txBody>
      </p:sp>
      <p:pic>
        <p:nvPicPr>
          <p:cNvPr id="8" name="Graphic 7" descr="Road with solid fill">
            <a:extLst>
              <a:ext uri="{FF2B5EF4-FFF2-40B4-BE49-F238E27FC236}">
                <a16:creationId xmlns:a16="http://schemas.microsoft.com/office/drawing/2014/main" id="{281A0615-09F2-F14E-96C9-99A6C412C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797" y="3508698"/>
            <a:ext cx="685800" cy="685800"/>
          </a:xfrm>
          <a:prstGeom prst="rect">
            <a:avLst/>
          </a:prstGeom>
        </p:spPr>
      </p:pic>
      <p:pic>
        <p:nvPicPr>
          <p:cNvPr id="11" name="Graphic 10" descr="Map with pin with solid fill">
            <a:extLst>
              <a:ext uri="{FF2B5EF4-FFF2-40B4-BE49-F238E27FC236}">
                <a16:creationId xmlns:a16="http://schemas.microsoft.com/office/drawing/2014/main" id="{63A6AD27-17B4-D642-BC73-26713ADD5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8855" y="3557223"/>
            <a:ext cx="685800" cy="6858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31250E9-5A9F-FC4C-AC61-DB0990396C61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Optional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Break it Down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C648AB-7AC9-014B-8F1A-29AB2F5F1765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957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Reminders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6B0E9A-D706-AA46-94AF-C1713E4F9376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Run into Problems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4F8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Getting it Done?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8C1DB6-A5E0-AE48-BA23-B8042274D32E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Take large tasks &amp; break it into steps.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A280E4-F25C-8A4D-A635-CF1ADEDA7E2B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Phone Alarms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Post-Its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Tape to Mirror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463A37-2FBF-1041-B2E7-5F9EF6DC921E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204F81"/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ID the issue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Brainstorm solutions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Try it out</a:t>
            </a:r>
          </a:p>
        </p:txBody>
      </p: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48537D9E-B401-8A41-B6F8-AFA5C11E49E3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204F81"/>
          </a:solidFill>
          <a:ln>
            <a:solidFill>
              <a:srgbClr val="204F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04F81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550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609600"/>
            <a:ext cx="3597966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Before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en-US" b="1" dirty="0"/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leave,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Please complete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poll.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D709CBE-5AD0-2148-9819-5ED44308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087074"/>
            <a:ext cx="5676783" cy="4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23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64;p45">
            <a:extLst>
              <a:ext uri="{FF2B5EF4-FFF2-40B4-BE49-F238E27FC236}">
                <a16:creationId xmlns:a16="http://schemas.microsoft.com/office/drawing/2014/main" id="{B9F350EA-3C8A-B34B-A6BD-B57D69E29EDC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79362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65;p45">
            <a:extLst>
              <a:ext uri="{FF2B5EF4-FFF2-40B4-BE49-F238E27FC236}">
                <a16:creationId xmlns:a16="http://schemas.microsoft.com/office/drawing/2014/main" id="{DE5D00C7-DF2F-F544-8A45-F0666A409BDB}"/>
              </a:ext>
            </a:extLst>
          </p:cNvPr>
          <p:cNvSpPr txBox="1">
            <a:spLocks/>
          </p:cNvSpPr>
          <p:nvPr/>
        </p:nvSpPr>
        <p:spPr>
          <a:xfrm>
            <a:off x="6600566" y="2302890"/>
            <a:ext cx="4464976" cy="231121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Do you have any questions?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noFill/>
              </a:uFill>
              <a:latin typeface="Goudy Old Styl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1243D"/>
              </a:solidFill>
              <a:effectLst/>
              <a:uLnTx/>
              <a:uFill>
                <a:noFill/>
              </a:uFill>
              <a:latin typeface="Goudy Old Styl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noFill/>
                </a:uFill>
                <a:latin typeface="Goudy Old Style"/>
                <a:ea typeface="+mn-ea"/>
                <a:cs typeface="+mn-cs"/>
              </a:rPr>
              <a:t>Ann Choryan Bilbrey, PhD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243D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ann@optimalagingcenter.com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1243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1243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7972D-28C5-1648-AA66-59E3D678B119}"/>
              </a:ext>
            </a:extLst>
          </p:cNvPr>
          <p:cNvSpPr txBox="1"/>
          <p:nvPr/>
        </p:nvSpPr>
        <p:spPr>
          <a:xfrm>
            <a:off x="6984631" y="1212838"/>
            <a:ext cx="36968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memade Apple" panose="02000000000000000000" pitchFamily="2" charset="0"/>
                <a:ea typeface="Homemade Apple" panose="02000000000000000000" pitchFamily="2" charset="0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38530508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4211</TotalTime>
  <Words>1420</Words>
  <Application>Microsoft Macintosh PowerPoint</Application>
  <PresentationFormat>Widescreen</PresentationFormat>
  <Paragraphs>379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Gill Sans MT</vt:lpstr>
      <vt:lpstr>Goudy Old Style</vt:lpstr>
      <vt:lpstr>Homemade Apple</vt:lpstr>
      <vt:lpstr>Lora</vt:lpstr>
      <vt:lpstr>Wingdings</vt:lpstr>
      <vt:lpstr>ClassicFrameVTI</vt:lpstr>
      <vt:lpstr>Office Theme</vt:lpstr>
      <vt:lpstr>Coping with caregiving 2.0 Suite</vt:lpstr>
      <vt:lpstr>Ground Rules</vt:lpstr>
      <vt:lpstr>Introductions</vt:lpstr>
      <vt:lpstr>Today’s Topics</vt:lpstr>
      <vt:lpstr>Bouncing Back</vt:lpstr>
      <vt:lpstr>Creating Balance</vt:lpstr>
      <vt:lpstr>Creating Balance</vt:lpstr>
      <vt:lpstr>Three Paths to Happiness</vt:lpstr>
      <vt:lpstr>Looking at Your Support Team</vt:lpstr>
      <vt:lpstr>Why Draw a CareMap?</vt:lpstr>
      <vt:lpstr>Looking at Your Support Team</vt:lpstr>
      <vt:lpstr>PowerPoint Presentation</vt:lpstr>
      <vt:lpstr>PowerPoint Presentation</vt:lpstr>
      <vt:lpstr>Atlas CareMap Step By Step</vt:lpstr>
      <vt:lpstr>PowerPoint Presentation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Atlas CareMap  Step By Step</vt:lpstr>
      <vt:lpstr>Sharing Your CareMap</vt:lpstr>
      <vt:lpstr>Take Away</vt:lpstr>
      <vt:lpstr>Making This Work for You</vt:lpstr>
      <vt:lpstr>Before  you leave,  Please complete  our poll.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75</cp:revision>
  <cp:lastPrinted>2022-04-06T02:54:32Z</cp:lastPrinted>
  <dcterms:created xsi:type="dcterms:W3CDTF">2020-09-01T21:53:41Z</dcterms:created>
  <dcterms:modified xsi:type="dcterms:W3CDTF">2023-05-08T20:39:38Z</dcterms:modified>
</cp:coreProperties>
</file>