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5" r:id="rId1"/>
    <p:sldMasterId id="2147483756" r:id="rId2"/>
  </p:sldMasterIdLst>
  <p:notesMasterIdLst>
    <p:notesMasterId r:id="rId19"/>
  </p:notesMasterIdLst>
  <p:handoutMasterIdLst>
    <p:handoutMasterId r:id="rId20"/>
  </p:handoutMasterIdLst>
  <p:sldIdLst>
    <p:sldId id="261" r:id="rId3"/>
    <p:sldId id="565" r:id="rId4"/>
    <p:sldId id="324" r:id="rId5"/>
    <p:sldId id="275" r:id="rId6"/>
    <p:sldId id="317" r:id="rId7"/>
    <p:sldId id="276" r:id="rId8"/>
    <p:sldId id="322" r:id="rId9"/>
    <p:sldId id="562" r:id="rId10"/>
    <p:sldId id="316" r:id="rId11"/>
    <p:sldId id="323" r:id="rId12"/>
    <p:sldId id="313" r:id="rId13"/>
    <p:sldId id="277" r:id="rId14"/>
    <p:sldId id="318" r:id="rId15"/>
    <p:sldId id="298" r:id="rId16"/>
    <p:sldId id="307" r:id="rId17"/>
    <p:sldId id="564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98929"/>
    <a:srgbClr val="A4C494"/>
    <a:srgbClr val="D1E1C9"/>
    <a:srgbClr val="2C957F"/>
    <a:srgbClr val="D1BF1C"/>
    <a:srgbClr val="D98D1D"/>
    <a:srgbClr val="BD5729"/>
    <a:srgbClr val="9D0003"/>
    <a:srgbClr val="347B93"/>
    <a:srgbClr val="204F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87"/>
    <p:restoredTop sz="75359"/>
  </p:normalViewPr>
  <p:slideViewPr>
    <p:cSldViewPr snapToGrid="0" snapToObjects="1">
      <p:cViewPr varScale="1">
        <p:scale>
          <a:sx n="52" d="100"/>
          <a:sy n="52" d="100"/>
        </p:scale>
        <p:origin x="208" y="352"/>
      </p:cViewPr>
      <p:guideLst/>
    </p:cSldViewPr>
  </p:slideViewPr>
  <p:notesTextViewPr>
    <p:cViewPr>
      <p:scale>
        <a:sx n="95" d="100"/>
        <a:sy n="95" d="100"/>
      </p:scale>
      <p:origin x="0" y="0"/>
    </p:cViewPr>
  </p:notesTextViewPr>
  <p:notesViewPr>
    <p:cSldViewPr snapToGrid="0" snapToObjects="1">
      <p:cViewPr varScale="1">
        <p:scale>
          <a:sx n="93" d="100"/>
          <a:sy n="93" d="100"/>
        </p:scale>
        <p:origin x="2648" y="21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87CCB04-368A-2C44-9921-86FC7E9DE25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dirty="0"/>
              <a:t>CGTLC5:  Coping with Frustration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435D99-B4F7-4744-BA75-E4FEF05BB27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7E431E-84D1-B54F-8D49-8B6CC1D128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4751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E38B10-652B-4449-A567-733960D7CFE1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BA69BE-2BEE-BC47-B2E9-FB2A8030FFF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3460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Handouts</a:t>
            </a:r>
          </a:p>
          <a:p>
            <a:r>
              <a:rPr lang="en-US" b="0" dirty="0"/>
              <a:t>OAC: Anger Mapping</a:t>
            </a:r>
          </a:p>
          <a:p>
            <a:r>
              <a:rPr lang="en-US" b="0" dirty="0"/>
              <a:t>OAC:  S.T.O.P.</a:t>
            </a:r>
          </a:p>
          <a:p>
            <a:endParaRPr lang="en-US" b="0" dirty="0"/>
          </a:p>
          <a:p>
            <a:r>
              <a:rPr lang="en-US" b="0" dirty="0"/>
              <a:t>Rev 5.1.23 AB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69BE-2BEE-BC47-B2E9-FB2A8030FFF1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27812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212725"/>
            <a:ext cx="5486400" cy="3086100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4165F9-1808-6642-BE0F-5A63FA236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19E8FB-50BE-F14C-81FA-DEBB6559BB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42866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69BE-2BEE-BC47-B2E9-FB2A8030FFF1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5512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69BE-2BEE-BC47-B2E9-FB2A8030FFF1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96481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spcAft>
                <a:spcPts val="1800"/>
              </a:spcAft>
              <a:buFont typeface="+mj-lt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69BE-2BEE-BC47-B2E9-FB2A8030FFF1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87719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69BE-2BEE-BC47-B2E9-FB2A8030FFF1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50396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69BE-2BEE-BC47-B2E9-FB2A8030FFF1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1218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69BE-2BEE-BC47-B2E9-FB2A8030FFF1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95172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69BE-2BEE-BC47-B2E9-FB2A8030FFF1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94724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69BE-2BEE-BC47-B2E9-FB2A8030FFF1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7532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69BE-2BEE-BC47-B2E9-FB2A8030FFF1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58034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69BE-2BEE-BC47-B2E9-FB2A8030FFF1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05892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212725"/>
            <a:ext cx="5486400" cy="3086100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4165F9-1808-6642-BE0F-5A63FA236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19E8FB-50BE-F14C-81FA-DEBB6559BB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ctr"/>
            <a:r>
              <a:rPr lang="en-US" dirty="0"/>
              <a:t>Contents:  Handouts include pdf of slide set, and supplemental educational material sorted by session and topic.</a:t>
            </a:r>
          </a:p>
        </p:txBody>
      </p:sp>
    </p:spTree>
    <p:extLst>
      <p:ext uri="{BB962C8B-B14F-4D97-AF65-F5344CB8AC3E}">
        <p14:creationId xmlns:p14="http://schemas.microsoft.com/office/powerpoint/2010/main" val="23302845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57C3F-0FB2-4B2E-BA6A-FEEEFF1AF7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57400" y="685801"/>
            <a:ext cx="8115300" cy="3046228"/>
          </a:xfrm>
        </p:spPr>
        <p:txBody>
          <a:bodyPr anchor="b">
            <a:normAutofit/>
          </a:bodyPr>
          <a:lstStyle>
            <a:lvl1pPr algn="ctr">
              <a:defRPr sz="3600" cap="all" spc="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583AE9-1CC1-4572-A6E5-E97F80E476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57400" y="4114800"/>
            <a:ext cx="8115300" cy="2057400"/>
          </a:xfrm>
        </p:spPr>
        <p:txBody>
          <a:bodyPr/>
          <a:lstStyle>
            <a:lvl1pPr marL="0" indent="0" algn="ctr">
              <a:buNone/>
              <a:defRPr sz="24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04DE7C-68AB-403D-B9D8-7398C292C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EA57E-7C1A-457B-A4CD-5DCEB057B502}" type="datetime1">
              <a:rPr lang="en-US" smtClean="0"/>
              <a:t>6/2/23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003E50-6613-4D86-AA22-43B14E727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069AB5-A56D-471F-9236-EFA981E2E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3024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9B412-EBAB-4569-B3D9-6B346BF83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486900" cy="1371600"/>
          </a:xfrm>
        </p:spPr>
        <p:txBody>
          <a:bodyPr>
            <a:normAutofit/>
          </a:bodyPr>
          <a:lstStyle>
            <a:lvl1pPr algn="l">
              <a:defRPr sz="3200" cap="all" spc="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E7C8AE-B0F4-404F-BCAD-A14C18E50D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AA9CAD-DAFB-4DE3-9C41-7FD03EA8D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AF2CE-4F37-411C-A3EE-BBBE223265BF}" type="datetime1">
              <a:rPr lang="en-US" smtClean="0"/>
              <a:t>6/2/23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CE3137-8136-46C5-AC2F-49E5F55E4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1AB6EF-A0B1-4706-AE44-253A6B182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2486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02F68-BF19-468D-B422-54B6D189F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77407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CBF7D7-84D4-4A39-B44E-9B029EEB1F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641624"/>
            <a:ext cx="10515600" cy="1448026"/>
          </a:xfrm>
        </p:spPr>
        <p:txBody>
          <a:bodyPr/>
          <a:lstStyle>
            <a:lvl1pPr marL="0" indent="0" algn="ctr">
              <a:buNone/>
              <a:defRPr sz="2400" i="1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E29709-D243-41E8-89FA-62FA7AEB5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083D4-708C-4BB5-B4FD-30CE9FA12FD5}" type="datetime1">
              <a:rPr lang="en-US" smtClean="0"/>
              <a:t>6/2/23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AB99C0-DC2A-4133-A10D-D43A1E05B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122EFD-A17E-47F5-8AC9-EFD6D813D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368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C668D-BFBE-4765-A294-8303931B5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6071" y="566278"/>
            <a:ext cx="9512429" cy="965458"/>
          </a:xfrm>
        </p:spPr>
        <p:txBody>
          <a:bodyPr/>
          <a:lstStyle>
            <a:lvl1pPr algn="ctr">
              <a:defRPr cap="all" spc="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B3C212-F55F-4D0D-BFA7-F00A33CAA1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9758" y="2057400"/>
            <a:ext cx="5031521" cy="4119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54BDD7-2575-4E82-887D-DCAF9EB159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65408" y="2057401"/>
            <a:ext cx="5016834" cy="4119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CAECC8-3C3A-4A5D-AB7A-1F99E5023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239B2-65BC-4C2A-A62B-3EABFE9590E4}" type="datetime1">
              <a:rPr lang="en-US" smtClean="0"/>
              <a:t>6/2/23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47609B-ACA4-4323-9340-C7DB166D7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409EA3-C5C7-4AC6-956A-DB9A3B4F3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762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0CDE0-7431-4F05-AA47-F10EB46C9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276552" cy="1149350"/>
          </a:xfrm>
        </p:spPr>
        <p:txBody>
          <a:bodyPr>
            <a:normAutofit/>
          </a:bodyPr>
          <a:lstStyle>
            <a:lvl1pPr algn="ctr">
              <a:defRPr sz="3200" cap="all" spc="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D9FFA7-D3EA-4CB8-A471-94235AD625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5360D2-88E8-43C8-92D1-67AB23BBE2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C768F6-20A1-47A1-90FE-903135EEFD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555EC1-268F-4324-A003-3608AA0D84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55C8E4-FCB8-4E06-9C43-0ACD949A7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05F5A-E4A3-476F-A89E-C2B73F2431E4}" type="datetime1">
              <a:rPr lang="en-US" smtClean="0"/>
              <a:t>6/2/23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01C005-C973-4D82-942A-334F1D431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FB6186-6570-4DE8-8603-70B0A51DF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6403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5ADD3-88C8-4B01-8CC6-808C0E416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634E6A-1390-4101-B78E-759231340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61515-4A26-4F31-9F61-5A10B1FABBFC}" type="datetime1">
              <a:rPr lang="en-US" smtClean="0"/>
              <a:t>6/2/23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BC7B90-4C99-4653-872A-3572A02DA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B03516-4D31-49D2-9488-33C734A7A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399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0D8488-CF25-431B-A87A-AAF141BD0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5DC65-7D1F-4BAB-9695-F7E734143E14}" type="datetime1">
              <a:rPr lang="en-US" smtClean="0"/>
              <a:t>6/2/23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2F58E5-C92D-4C64-B867-0576B1EAD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216797-ABEC-4FE0-AFDE-36107B967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9669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8F2B0-990D-418E-9D10-2464E9866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881131-AFFD-4339-9F30-D408B5105C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7C47F4-7968-4698-8BD3-A583099FAA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12BC6F-3996-4B2B-B8F2-DD3A82CCF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24077-BD55-4036-8E92-6558FDF3B653}" type="datetime1">
              <a:rPr lang="en-US" smtClean="0"/>
              <a:t>6/2/23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832E66-581A-4CF2-A40A-4E24FAAC4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3B1C89-C625-4618-81A2-FB34E4DA0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625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1486F-443A-4F2D-AB1F-8B1F4C4DE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A21213-E7FB-406A-B8CD-735AAC7AD0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F41A03-500E-49F7-8D99-A1EAFE4D34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91523D-69E9-4EAE-A610-B3A237B75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225F2-7107-4609-BCC2-77C63064A5E8}" type="datetime1">
              <a:rPr lang="en-US" smtClean="0"/>
              <a:t>6/2/23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DB852F-4134-4AB5-BA87-483B1E1AD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34C5CB-918E-4A09-8222-D36E37B63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6811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2744C-12E6-455B-B646-2EA92DE0E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D71C4D-C062-4EEE-9A9A-31ADCC5C87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44DC97-C26E-407A-9E29-68C52D547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9749-A4CD-447F-8298-2B7988C91CEA}" type="datetime1">
              <a:rPr lang="en-US" smtClean="0"/>
              <a:t>6/2/23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2E9353-B771-47FF-975E-72337414E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A5A858-B8B2-4364-A7D0-B2E8FAE0A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0010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A6BABE-D80C-4F54-A03C-E1F9EBCA83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285191-EF5B-48BE-AB5D-B7BA4C3D09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FA387A-1231-4FE3-8574-D4331A343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444D3-C0BA-4587-A56C-581AB9F841BE}" type="datetime1">
              <a:rPr lang="en-US" smtClean="0"/>
              <a:t>6/2/23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F21559-4901-4AD3-ABE7-DF0235457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F6C18E-B751-4E7B-9CD8-1BF44DAB8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8338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5077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89901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27265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845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63641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7219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30890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51667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820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6873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8081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AA0686-7BAC-45C0-BA30-0D0CBCE5C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4869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202DE-82CD-407D-8C68-174B0CBB57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599" y="2254103"/>
            <a:ext cx="9486901" cy="3918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54AC9D-6E1B-46D3-959F-A068A1EDBD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300" baseline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fld id="{D3FE42E8-8B57-452D-A122-4DCE9AC771EF}" type="datetime1">
              <a:rPr lang="en-US" smtClean="0"/>
              <a:t>6/2/23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FC0015-9EFB-40F8-BC00-AC2483D609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300" baseline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72C732-0E3E-49E0-A72E-D4C08CB445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spc="3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fld id="{F8E28480-1C08-4458-AD97-0283E6FFD09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654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54" r:id="rId6"/>
    <p:sldLayoutId id="2147483749" r:id="rId7"/>
    <p:sldLayoutId id="2147483750" r:id="rId8"/>
    <p:sldLayoutId id="2147483751" r:id="rId9"/>
    <p:sldLayoutId id="2147483753" r:id="rId10"/>
    <p:sldLayoutId id="2147483752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SzPct val="70000"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A76C85-A0A9-A343-AD1B-BEA02F9B1523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0848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tiff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36.svg"/><Relationship Id="rId5" Type="http://schemas.openxmlformats.org/officeDocument/2006/relationships/image" Target="../media/image30.sv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sv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svg"/><Relationship Id="rId5" Type="http://schemas.openxmlformats.org/officeDocument/2006/relationships/image" Target="../media/image40.png"/><Relationship Id="rId4" Type="http://schemas.openxmlformats.org/officeDocument/2006/relationships/image" Target="../media/image4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3000">
              <a:schemeClr val="bg1"/>
            </a:gs>
            <a:gs pos="89000">
              <a:srgbClr val="A4C494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E2AD6A7-BAE7-C746-AFE0-D5F671378741}"/>
              </a:ext>
            </a:extLst>
          </p:cNvPr>
          <p:cNvSpPr/>
          <p:nvPr/>
        </p:nvSpPr>
        <p:spPr>
          <a:xfrm>
            <a:off x="3193774" y="2391027"/>
            <a:ext cx="8998226" cy="10306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88F63D-7F66-A748-BBBF-3C6376E625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93774" y="2682572"/>
            <a:ext cx="8998226" cy="447584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>
                <a:solidFill>
                  <a:schemeClr val="tx1"/>
                </a:solidFill>
              </a:rPr>
              <a:t>   Coping with Frustration</a:t>
            </a:r>
          </a:p>
        </p:txBody>
      </p:sp>
      <p:pic>
        <p:nvPicPr>
          <p:cNvPr id="14" name="Picture 13" descr="Logo&#10;&#10;Description automatically generated">
            <a:extLst>
              <a:ext uri="{FF2B5EF4-FFF2-40B4-BE49-F238E27FC236}">
                <a16:creationId xmlns:a16="http://schemas.microsoft.com/office/drawing/2014/main" id="{3A6633C7-90B7-3E41-93C1-E29AB8B179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555" b="93602" l="5263" r="92325">
                        <a14:foregroundMark x1="59211" y1="8768" x2="59211" y2="8768"/>
                        <a14:foregroundMark x1="59211" y1="4976" x2="59211" y2="4976"/>
                        <a14:foregroundMark x1="32895" y1="20616" x2="32895" y2="20616"/>
                        <a14:foregroundMark x1="37281" y1="20853" x2="37281" y2="20853"/>
                        <a14:foregroundMark x1="45175" y1="21090" x2="45175" y2="21090"/>
                        <a14:foregroundMark x1="49123" y1="20379" x2="49123" y2="20379"/>
                        <a14:foregroundMark x1="61404" y1="19431" x2="61404" y2="19431"/>
                        <a14:foregroundMark x1="41228" y1="32701" x2="41228" y2="32701"/>
                        <a14:foregroundMark x1="46053" y1="33412" x2="46053" y2="33412"/>
                        <a14:foregroundMark x1="51316" y1="33649" x2="51316" y2="33649"/>
                        <a14:foregroundMark x1="26754" y1="45735" x2="26754" y2="45735"/>
                        <a14:foregroundMark x1="19956" y1="44076" x2="19956" y2="44076"/>
                        <a14:foregroundMark x1="49123" y1="66825" x2="49123" y2="66825"/>
                        <a14:foregroundMark x1="72807" y1="41232" x2="72807" y2="41232"/>
                        <a14:foregroundMark x1="85307" y1="38389" x2="85307" y2="38389"/>
                        <a14:foregroundMark x1="77851" y1="56161" x2="77851" y2="56161"/>
                        <a14:foregroundMark x1="92325" y1="53318" x2="92325" y2="53318"/>
                        <a14:foregroundMark x1="56360" y1="75829" x2="56360" y2="75829"/>
                        <a14:foregroundMark x1="48904" y1="93602" x2="48904" y2="93602"/>
                        <a14:foregroundMark x1="27412" y1="82701" x2="27412" y2="82701"/>
                        <a14:foregroundMark x1="26096" y1="72986" x2="26096" y2="72986"/>
                        <a14:foregroundMark x1="5482" y1="53081" x2="5482" y2="53081"/>
                        <a14:foregroundMark x1="17105" y1="64218" x2="17105" y2="64218"/>
                        <a14:foregroundMark x1="19518" y1="68483" x2="19518" y2="68483"/>
                        <a14:foregroundMark x1="18421" y1="71327" x2="18421" y2="71327"/>
                        <a14:foregroundMark x1="20175" y1="73934" x2="20175" y2="73934"/>
                        <a14:foregroundMark x1="21711" y1="60664" x2="21711" y2="60664"/>
                        <a14:foregroundMark x1="23246" y1="59716" x2="23246" y2="59716"/>
                        <a14:foregroundMark x1="14693" y1="60190" x2="14693" y2="60190"/>
                        <a14:foregroundMark x1="51754" y1="75592" x2="51754" y2="75592"/>
                        <a14:foregroundMark x1="56798" y1="72749" x2="56798" y2="72749"/>
                        <a14:foregroundMark x1="57675" y1="82701" x2="57675" y2="82701"/>
                        <a14:foregroundMark x1="54386" y1="80569" x2="54386" y2="80569"/>
                        <a14:foregroundMark x1="71053" y1="63507" x2="71053" y2="63507"/>
                        <a14:foregroundMark x1="86404" y1="57109" x2="86404" y2="57109"/>
                        <a14:foregroundMark x1="85307" y1="54028" x2="85307" y2="54028"/>
                        <a14:foregroundMark x1="87939" y1="57109" x2="87939" y2="57109"/>
                        <a14:foregroundMark x1="87061" y1="60664" x2="87061" y2="60664"/>
                        <a14:foregroundMark x1="84868" y1="62085" x2="84868" y2="62085"/>
                        <a14:foregroundMark x1="84649" y1="64218" x2="84649" y2="64218"/>
                        <a14:foregroundMark x1="81798" y1="68483" x2="81798" y2="68483"/>
                        <a14:foregroundMark x1="78289" y1="68483" x2="78289" y2="68483"/>
                        <a14:foregroundMark x1="77851" y1="71090" x2="77851" y2="71090"/>
                        <a14:foregroundMark x1="58991" y1="74882" x2="58991" y2="74882"/>
                        <a14:foregroundMark x1="61842" y1="3555" x2="61842" y2="3555"/>
                        <a14:foregroundMark x1="76754" y1="69668" x2="76754" y2="6966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8174" y="1566514"/>
            <a:ext cx="2895600" cy="26797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5B5C524-8412-C24D-9C29-82102ECE8B89}"/>
              </a:ext>
            </a:extLst>
          </p:cNvPr>
          <p:cNvSpPr txBox="1"/>
          <p:nvPr/>
        </p:nvSpPr>
        <p:spPr>
          <a:xfrm>
            <a:off x="2447477" y="6285774"/>
            <a:ext cx="45036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Caregiver TLC is a derivative of the Coping With Caregiving 2.0 Suite</a:t>
            </a:r>
          </a:p>
        </p:txBody>
      </p:sp>
      <p:pic>
        <p:nvPicPr>
          <p:cNvPr id="18" name="Picture 17" descr="A picture containing text&#10;&#10;Description automatically generated">
            <a:extLst>
              <a:ext uri="{FF2B5EF4-FFF2-40B4-BE49-F238E27FC236}">
                <a16:creationId xmlns:a16="http://schemas.microsoft.com/office/drawing/2014/main" id="{52ECF719-5158-A644-B692-8133F5FAA5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7736" y="6002170"/>
            <a:ext cx="1296475" cy="567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0179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131BAD53-4E89-4F62-BBB7-26359763E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62756DA2-40EB-4C6F-B962-5822FFB54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53438" cy="6858000"/>
          </a:xfrm>
          <a:custGeom>
            <a:avLst/>
            <a:gdLst>
              <a:gd name="connsiteX0" fmla="*/ 0 w 6096000"/>
              <a:gd name="connsiteY0" fmla="*/ 0 h 6858000"/>
              <a:gd name="connsiteX1" fmla="*/ 5567517 w 6096000"/>
              <a:gd name="connsiteY1" fmla="*/ 0 h 6858000"/>
              <a:gd name="connsiteX2" fmla="*/ 5566938 w 6096000"/>
              <a:gd name="connsiteY2" fmla="*/ 1705 h 6858000"/>
              <a:gd name="connsiteX3" fmla="*/ 5551594 w 6096000"/>
              <a:gd name="connsiteY3" fmla="*/ 17287 h 6858000"/>
              <a:gd name="connsiteX4" fmla="*/ 5545641 w 6096000"/>
              <a:gd name="connsiteY4" fmla="*/ 130336 h 6858000"/>
              <a:gd name="connsiteX5" fmla="*/ 5538289 w 6096000"/>
              <a:gd name="connsiteY5" fmla="*/ 187093 h 6858000"/>
              <a:gd name="connsiteX6" fmla="*/ 5545790 w 6096000"/>
              <a:gd name="connsiteY6" fmla="*/ 265704 h 6858000"/>
              <a:gd name="connsiteX7" fmla="*/ 5542313 w 6096000"/>
              <a:gd name="connsiteY7" fmla="*/ 354566 h 6858000"/>
              <a:gd name="connsiteX8" fmla="*/ 5524126 w 6096000"/>
              <a:gd name="connsiteY8" fmla="*/ 472000 h 6858000"/>
              <a:gd name="connsiteX9" fmla="*/ 5522170 w 6096000"/>
              <a:gd name="connsiteY9" fmla="*/ 473782 h 6858000"/>
              <a:gd name="connsiteX10" fmla="*/ 5521798 w 6096000"/>
              <a:gd name="connsiteY10" fmla="*/ 491380 h 6858000"/>
              <a:gd name="connsiteX11" fmla="*/ 5536419 w 6096000"/>
              <a:gd name="connsiteY11" fmla="*/ 531675 h 6858000"/>
              <a:gd name="connsiteX12" fmla="*/ 5533435 w 6096000"/>
              <a:gd name="connsiteY12" fmla="*/ 536015 h 6858000"/>
              <a:gd name="connsiteX13" fmla="*/ 5538088 w 6096000"/>
              <a:gd name="connsiteY13" fmla="*/ 572092 h 6858000"/>
              <a:gd name="connsiteX14" fmla="*/ 5536061 w 6096000"/>
              <a:gd name="connsiteY14" fmla="*/ 572511 h 6858000"/>
              <a:gd name="connsiteX15" fmla="*/ 5528218 w 6096000"/>
              <a:gd name="connsiteY15" fmla="*/ 582332 h 6858000"/>
              <a:gd name="connsiteX16" fmla="*/ 5518011 w 6096000"/>
              <a:gd name="connsiteY16" fmla="*/ 601285 h 6858000"/>
              <a:gd name="connsiteX17" fmla="*/ 5473174 w 6096000"/>
              <a:gd name="connsiteY17" fmla="*/ 681608 h 6858000"/>
              <a:gd name="connsiteX18" fmla="*/ 5472963 w 6096000"/>
              <a:gd name="connsiteY18" fmla="*/ 689151 h 6858000"/>
              <a:gd name="connsiteX19" fmla="*/ 5472485 w 6096000"/>
              <a:gd name="connsiteY19" fmla="*/ 689289 h 6858000"/>
              <a:gd name="connsiteX20" fmla="*/ 5471326 w 6096000"/>
              <a:gd name="connsiteY20" fmla="*/ 697222 h 6858000"/>
              <a:gd name="connsiteX21" fmla="*/ 5472164 w 6096000"/>
              <a:gd name="connsiteY21" fmla="*/ 717531 h 6858000"/>
              <a:gd name="connsiteX22" fmla="*/ 5468891 w 6096000"/>
              <a:gd name="connsiteY22" fmla="*/ 722494 h 6858000"/>
              <a:gd name="connsiteX23" fmla="*/ 5463081 w 6096000"/>
              <a:gd name="connsiteY23" fmla="*/ 724368 h 6858000"/>
              <a:gd name="connsiteX24" fmla="*/ 5446981 w 6096000"/>
              <a:gd name="connsiteY24" fmla="*/ 752692 h 6858000"/>
              <a:gd name="connsiteX25" fmla="*/ 5417190 w 6096000"/>
              <a:gd name="connsiteY25" fmla="*/ 816346 h 6858000"/>
              <a:gd name="connsiteX26" fmla="*/ 5388958 w 6096000"/>
              <a:gd name="connsiteY26" fmla="*/ 889417 h 6858000"/>
              <a:gd name="connsiteX27" fmla="*/ 5307044 w 6096000"/>
              <a:gd name="connsiteY27" fmla="*/ 1063288 h 6858000"/>
              <a:gd name="connsiteX28" fmla="*/ 5303837 w 6096000"/>
              <a:gd name="connsiteY28" fmla="*/ 1157176 h 6858000"/>
              <a:gd name="connsiteX29" fmla="*/ 5286494 w 6096000"/>
              <a:gd name="connsiteY29" fmla="*/ 1210776 h 6858000"/>
              <a:gd name="connsiteX30" fmla="*/ 5282463 w 6096000"/>
              <a:gd name="connsiteY30" fmla="*/ 1301993 h 6858000"/>
              <a:gd name="connsiteX31" fmla="*/ 5252235 w 6096000"/>
              <a:gd name="connsiteY31" fmla="*/ 1360879 h 6858000"/>
              <a:gd name="connsiteX32" fmla="*/ 5244497 w 6096000"/>
              <a:gd name="connsiteY32" fmla="*/ 1404045 h 6858000"/>
              <a:gd name="connsiteX33" fmla="*/ 5223823 w 6096000"/>
              <a:gd name="connsiteY33" fmla="*/ 1429568 h 6858000"/>
              <a:gd name="connsiteX34" fmla="*/ 5224851 w 6096000"/>
              <a:gd name="connsiteY34" fmla="*/ 1430305 h 6858000"/>
              <a:gd name="connsiteX35" fmla="*/ 5212394 w 6096000"/>
              <a:gd name="connsiteY35" fmla="*/ 1463304 h 6858000"/>
              <a:gd name="connsiteX36" fmla="*/ 5209958 w 6096000"/>
              <a:gd name="connsiteY36" fmla="*/ 1514846 h 6858000"/>
              <a:gd name="connsiteX37" fmla="*/ 5206417 w 6096000"/>
              <a:gd name="connsiteY37" fmla="*/ 1519731 h 6858000"/>
              <a:gd name="connsiteX38" fmla="*/ 5206640 w 6096000"/>
              <a:gd name="connsiteY38" fmla="*/ 1519929 h 6858000"/>
              <a:gd name="connsiteX39" fmla="*/ 5207632 w 6096000"/>
              <a:gd name="connsiteY39" fmla="*/ 1546022 h 6858000"/>
              <a:gd name="connsiteX40" fmla="*/ 5212030 w 6096000"/>
              <a:gd name="connsiteY40" fmla="*/ 1578752 h 6858000"/>
              <a:gd name="connsiteX41" fmla="*/ 5203533 w 6096000"/>
              <a:gd name="connsiteY41" fmla="*/ 1647555 h 6858000"/>
              <a:gd name="connsiteX42" fmla="*/ 5190877 w 6096000"/>
              <a:gd name="connsiteY42" fmla="*/ 1715685 h 6858000"/>
              <a:gd name="connsiteX43" fmla="*/ 5184235 w 6096000"/>
              <a:gd name="connsiteY43" fmla="*/ 1740358 h 6858000"/>
              <a:gd name="connsiteX44" fmla="*/ 5181475 w 6096000"/>
              <a:gd name="connsiteY44" fmla="*/ 1784314 h 6858000"/>
              <a:gd name="connsiteX45" fmla="*/ 5185845 w 6096000"/>
              <a:gd name="connsiteY45" fmla="*/ 1804434 h 6858000"/>
              <a:gd name="connsiteX46" fmla="*/ 5185068 w 6096000"/>
              <a:gd name="connsiteY46" fmla="*/ 1805316 h 6858000"/>
              <a:gd name="connsiteX47" fmla="*/ 5188593 w 6096000"/>
              <a:gd name="connsiteY47" fmla="*/ 1807109 h 6858000"/>
              <a:gd name="connsiteX48" fmla="*/ 5185920 w 6096000"/>
              <a:gd name="connsiteY48" fmla="*/ 1821003 h 6858000"/>
              <a:gd name="connsiteX49" fmla="*/ 5183543 w 6096000"/>
              <a:gd name="connsiteY49" fmla="*/ 1824832 h 6858000"/>
              <a:gd name="connsiteX50" fmla="*/ 5182235 w 6096000"/>
              <a:gd name="connsiteY50" fmla="*/ 1830429 h 6858000"/>
              <a:gd name="connsiteX51" fmla="*/ 5182525 w 6096000"/>
              <a:gd name="connsiteY51" fmla="*/ 1830569 h 6858000"/>
              <a:gd name="connsiteX52" fmla="*/ 5180663 w 6096000"/>
              <a:gd name="connsiteY52" fmla="*/ 1835810 h 6858000"/>
              <a:gd name="connsiteX53" fmla="*/ 5167452 w 6096000"/>
              <a:gd name="connsiteY53" fmla="*/ 1861483 h 6858000"/>
              <a:gd name="connsiteX54" fmla="*/ 5174266 w 6096000"/>
              <a:gd name="connsiteY54" fmla="*/ 1892417 h 6858000"/>
              <a:gd name="connsiteX55" fmla="*/ 5189262 w 6096000"/>
              <a:gd name="connsiteY55" fmla="*/ 1895114 h 6858000"/>
              <a:gd name="connsiteX56" fmla="*/ 5187100 w 6096000"/>
              <a:gd name="connsiteY56" fmla="*/ 1899379 h 6858000"/>
              <a:gd name="connsiteX57" fmla="*/ 5180471 w 6096000"/>
              <a:gd name="connsiteY57" fmla="*/ 1907867 h 6858000"/>
              <a:gd name="connsiteX58" fmla="*/ 5181361 w 6096000"/>
              <a:gd name="connsiteY58" fmla="*/ 1910265 h 6858000"/>
              <a:gd name="connsiteX59" fmla="*/ 5178268 w 6096000"/>
              <a:gd name="connsiteY59" fmla="*/ 1935584 h 6858000"/>
              <a:gd name="connsiteX60" fmla="*/ 5183619 w 6096000"/>
              <a:gd name="connsiteY60" fmla="*/ 1942021 h 6858000"/>
              <a:gd name="connsiteX61" fmla="*/ 5184480 w 6096000"/>
              <a:gd name="connsiteY61" fmla="*/ 1945112 h 6858000"/>
              <a:gd name="connsiteX62" fmla="*/ 5172776 w 6096000"/>
              <a:gd name="connsiteY62" fmla="*/ 1961162 h 6858000"/>
              <a:gd name="connsiteX63" fmla="*/ 5168513 w 6096000"/>
              <a:gd name="connsiteY63" fmla="*/ 1969445 h 6858000"/>
              <a:gd name="connsiteX64" fmla="*/ 5126597 w 6096000"/>
              <a:gd name="connsiteY64" fmla="*/ 2024270 h 6858000"/>
              <a:gd name="connsiteX65" fmla="*/ 5119528 w 6096000"/>
              <a:gd name="connsiteY65" fmla="*/ 2107942 h 6858000"/>
              <a:gd name="connsiteX66" fmla="*/ 5110356 w 6096000"/>
              <a:gd name="connsiteY66" fmla="*/ 2193455 h 6858000"/>
              <a:gd name="connsiteX67" fmla="*/ 5104992 w 6096000"/>
              <a:gd name="connsiteY67" fmla="*/ 2260088 h 6858000"/>
              <a:gd name="connsiteX68" fmla="*/ 5059439 w 6096000"/>
              <a:gd name="connsiteY68" fmla="*/ 2335735 h 6858000"/>
              <a:gd name="connsiteX69" fmla="*/ 5022061 w 6096000"/>
              <a:gd name="connsiteY69" fmla="*/ 2408995 h 6858000"/>
              <a:gd name="connsiteX70" fmla="*/ 5022253 w 6096000"/>
              <a:gd name="connsiteY70" fmla="*/ 2445869 h 6858000"/>
              <a:gd name="connsiteX71" fmla="*/ 5011426 w 6096000"/>
              <a:gd name="connsiteY71" fmla="*/ 2496499 h 6858000"/>
              <a:gd name="connsiteX72" fmla="*/ 4994224 w 6096000"/>
              <a:gd name="connsiteY72" fmla="*/ 2549900 h 6858000"/>
              <a:gd name="connsiteX73" fmla="*/ 4995245 w 6096000"/>
              <a:gd name="connsiteY73" fmla="*/ 2596456 h 6858000"/>
              <a:gd name="connsiteX74" fmla="*/ 4988570 w 6096000"/>
              <a:gd name="connsiteY74" fmla="*/ 2606088 h 6858000"/>
              <a:gd name="connsiteX75" fmla="*/ 4988371 w 6096000"/>
              <a:gd name="connsiteY75" fmla="*/ 2635351 h 6858000"/>
              <a:gd name="connsiteX76" fmla="*/ 4983212 w 6096000"/>
              <a:gd name="connsiteY76" fmla="*/ 2665666 h 6858000"/>
              <a:gd name="connsiteX77" fmla="*/ 4968234 w 6096000"/>
              <a:gd name="connsiteY77" fmla="*/ 2715895 h 6858000"/>
              <a:gd name="connsiteX78" fmla="*/ 4975888 w 6096000"/>
              <a:gd name="connsiteY78" fmla="*/ 2725052 h 6858000"/>
              <a:gd name="connsiteX79" fmla="*/ 4980195 w 6096000"/>
              <a:gd name="connsiteY79" fmla="*/ 2726489 h 6858000"/>
              <a:gd name="connsiteX80" fmla="*/ 4976218 w 6096000"/>
              <a:gd name="connsiteY80" fmla="*/ 2740278 h 6858000"/>
              <a:gd name="connsiteX81" fmla="*/ 4980571 w 6096000"/>
              <a:gd name="connsiteY81" fmla="*/ 2751112 h 6858000"/>
              <a:gd name="connsiteX82" fmla="*/ 4973893 w 6096000"/>
              <a:gd name="connsiteY82" fmla="*/ 2760208 h 6858000"/>
              <a:gd name="connsiteX83" fmla="*/ 4979005 w 6096000"/>
              <a:gd name="connsiteY83" fmla="*/ 2790136 h 6858000"/>
              <a:gd name="connsiteX84" fmla="*/ 4986137 w 6096000"/>
              <a:gd name="connsiteY84" fmla="*/ 2804183 h 6858000"/>
              <a:gd name="connsiteX85" fmla="*/ 4986175 w 6096000"/>
              <a:gd name="connsiteY85" fmla="*/ 2825860 h 6858000"/>
              <a:gd name="connsiteX86" fmla="*/ 4993936 w 6096000"/>
              <a:gd name="connsiteY86" fmla="*/ 2911749 h 6858000"/>
              <a:gd name="connsiteX87" fmla="*/ 4992563 w 6096000"/>
              <a:gd name="connsiteY87" fmla="*/ 2977278 h 6858000"/>
              <a:gd name="connsiteX88" fmla="*/ 4980516 w 6096000"/>
              <a:gd name="connsiteY88" fmla="*/ 2991092 h 6858000"/>
              <a:gd name="connsiteX89" fmla="*/ 4992801 w 6096000"/>
              <a:gd name="connsiteY89" fmla="*/ 3020247 h 6858000"/>
              <a:gd name="connsiteX90" fmla="*/ 5014805 w 6096000"/>
              <a:gd name="connsiteY90" fmla="*/ 3065434 h 6858000"/>
              <a:gd name="connsiteX91" fmla="*/ 5002733 w 6096000"/>
              <a:gd name="connsiteY91" fmla="*/ 3103777 h 6858000"/>
              <a:gd name="connsiteX92" fmla="*/ 5002941 w 6096000"/>
              <a:gd name="connsiteY92" fmla="*/ 3151828 h 6858000"/>
              <a:gd name="connsiteX93" fmla="*/ 5002883 w 6096000"/>
              <a:gd name="connsiteY93" fmla="*/ 3180546 h 6858000"/>
              <a:gd name="connsiteX94" fmla="*/ 5016711 w 6096000"/>
              <a:gd name="connsiteY94" fmla="*/ 3258677 h 6858000"/>
              <a:gd name="connsiteX95" fmla="*/ 5017918 w 6096000"/>
              <a:gd name="connsiteY95" fmla="*/ 3262610 h 6858000"/>
              <a:gd name="connsiteX96" fmla="*/ 5011672 w 6096000"/>
              <a:gd name="connsiteY96" fmla="*/ 3277179 h 6858000"/>
              <a:gd name="connsiteX97" fmla="*/ 5009344 w 6096000"/>
              <a:gd name="connsiteY97" fmla="*/ 3278130 h 6858000"/>
              <a:gd name="connsiteX98" fmla="*/ 5026770 w 6096000"/>
              <a:gd name="connsiteY98" fmla="*/ 3325671 h 6858000"/>
              <a:gd name="connsiteX99" fmla="*/ 5024571 w 6096000"/>
              <a:gd name="connsiteY99" fmla="*/ 3332072 h 6858000"/>
              <a:gd name="connsiteX100" fmla="*/ 5041705 w 6096000"/>
              <a:gd name="connsiteY100" fmla="*/ 3362948 h 6858000"/>
              <a:gd name="connsiteX101" fmla="*/ 5047477 w 6096000"/>
              <a:gd name="connsiteY101" fmla="*/ 3378959 h 6858000"/>
              <a:gd name="connsiteX102" fmla="*/ 5060758 w 6096000"/>
              <a:gd name="connsiteY102" fmla="*/ 3407057 h 6858000"/>
              <a:gd name="connsiteX103" fmla="*/ 5058968 w 6096000"/>
              <a:gd name="connsiteY103" fmla="*/ 3409825 h 6858000"/>
              <a:gd name="connsiteX104" fmla="*/ 5062667 w 6096000"/>
              <a:gd name="connsiteY104" fmla="*/ 3415218 h 6858000"/>
              <a:gd name="connsiteX105" fmla="*/ 5060928 w 6096000"/>
              <a:gd name="connsiteY105" fmla="*/ 3419880 h 6858000"/>
              <a:gd name="connsiteX106" fmla="*/ 5062923 w 6096000"/>
              <a:gd name="connsiteY106" fmla="*/ 3424545 h 6858000"/>
              <a:gd name="connsiteX107" fmla="*/ 5064623 w 6096000"/>
              <a:gd name="connsiteY107" fmla="*/ 3476412 h 6858000"/>
              <a:gd name="connsiteX108" fmla="*/ 5069684 w 6096000"/>
              <a:gd name="connsiteY108" fmla="*/ 3486850 h 6858000"/>
              <a:gd name="connsiteX109" fmla="*/ 5063339 w 6096000"/>
              <a:gd name="connsiteY109" fmla="*/ 3496391 h 6858000"/>
              <a:gd name="connsiteX110" fmla="*/ 5070139 w 6096000"/>
              <a:gd name="connsiteY110" fmla="*/ 3531201 h 6858000"/>
              <a:gd name="connsiteX111" fmla="*/ 5079896 w 6096000"/>
              <a:gd name="connsiteY111" fmla="*/ 3542019 h 6858000"/>
              <a:gd name="connsiteX112" fmla="*/ 5087540 w 6096000"/>
              <a:gd name="connsiteY112" fmla="*/ 3552249 h 6858000"/>
              <a:gd name="connsiteX113" fmla="*/ 5087902 w 6096000"/>
              <a:gd name="connsiteY113" fmla="*/ 3553678 h 6858000"/>
              <a:gd name="connsiteX114" fmla="*/ 5091509 w 6096000"/>
              <a:gd name="connsiteY114" fmla="*/ 3568021 h 6858000"/>
              <a:gd name="connsiteX115" fmla="*/ 5091934 w 6096000"/>
              <a:gd name="connsiteY115" fmla="*/ 3569719 h 6858000"/>
              <a:gd name="connsiteX116" fmla="*/ 5089362 w 6096000"/>
              <a:gd name="connsiteY116" fmla="*/ 3586412 h 6858000"/>
              <a:gd name="connsiteX117" fmla="*/ 5092358 w 6096000"/>
              <a:gd name="connsiteY117" fmla="*/ 3597336 h 6858000"/>
              <a:gd name="connsiteX118" fmla="*/ 5084254 w 6096000"/>
              <a:gd name="connsiteY118" fmla="*/ 3606007 h 6858000"/>
              <a:gd name="connsiteX119" fmla="*/ 5084281 w 6096000"/>
              <a:gd name="connsiteY119" fmla="*/ 3641228 h 6858000"/>
              <a:gd name="connsiteX120" fmla="*/ 5091848 w 6096000"/>
              <a:gd name="connsiteY120" fmla="*/ 3653088 h 6858000"/>
              <a:gd name="connsiteX121" fmla="*/ 5097436 w 6096000"/>
              <a:gd name="connsiteY121" fmla="*/ 3664114 h 6858000"/>
              <a:gd name="connsiteX122" fmla="*/ 5097518 w 6096000"/>
              <a:gd name="connsiteY122" fmla="*/ 3665569 h 6858000"/>
              <a:gd name="connsiteX123" fmla="*/ 5099829 w 6096000"/>
              <a:gd name="connsiteY123" fmla="*/ 3707357 h 6858000"/>
              <a:gd name="connsiteX124" fmla="*/ 5114696 w 6096000"/>
              <a:gd name="connsiteY124" fmla="*/ 3778166 h 6858000"/>
              <a:gd name="connsiteX125" fmla="*/ 5135379 w 6096000"/>
              <a:gd name="connsiteY125" fmla="*/ 3878222 h 6858000"/>
              <a:gd name="connsiteX126" fmla="*/ 5130138 w 6096000"/>
              <a:gd name="connsiteY126" fmla="*/ 4048117 h 6858000"/>
              <a:gd name="connsiteX127" fmla="*/ 5090040 w 6096000"/>
              <a:gd name="connsiteY127" fmla="*/ 4219510 h 6858000"/>
              <a:gd name="connsiteX128" fmla="*/ 5092812 w 6096000"/>
              <a:gd name="connsiteY128" fmla="*/ 4411258 h 6858000"/>
              <a:gd name="connsiteX129" fmla="*/ 5084599 w 6096000"/>
              <a:gd name="connsiteY129" fmla="*/ 4488531 h 6858000"/>
              <a:gd name="connsiteX130" fmla="*/ 5084072 w 6096000"/>
              <a:gd name="connsiteY130" fmla="*/ 4539168 h 6858000"/>
              <a:gd name="connsiteX131" fmla="*/ 5068936 w 6096000"/>
              <a:gd name="connsiteY131" fmla="*/ 4625153 h 6858000"/>
              <a:gd name="connsiteX132" fmla="*/ 5059114 w 6096000"/>
              <a:gd name="connsiteY132" fmla="*/ 4733115 h 6858000"/>
              <a:gd name="connsiteX133" fmla="*/ 5037209 w 6096000"/>
              <a:gd name="connsiteY133" fmla="*/ 4844323 h 6858000"/>
              <a:gd name="connsiteX134" fmla="*/ 5020638 w 6096000"/>
              <a:gd name="connsiteY134" fmla="*/ 4877992 h 6858000"/>
              <a:gd name="connsiteX135" fmla="*/ 5006413 w 6096000"/>
              <a:gd name="connsiteY135" fmla="*/ 4925805 h 6858000"/>
              <a:gd name="connsiteX136" fmla="*/ 4971037 w 6096000"/>
              <a:gd name="connsiteY136" fmla="*/ 5009272 h 6858000"/>
              <a:gd name="connsiteX137" fmla="*/ 4963105 w 6096000"/>
              <a:gd name="connsiteY137" fmla="*/ 5111369 h 6858000"/>
              <a:gd name="connsiteX138" fmla="*/ 4976341 w 6096000"/>
              <a:gd name="connsiteY138" fmla="*/ 5210876 h 6858000"/>
              <a:gd name="connsiteX139" fmla="*/ 4980617 w 6096000"/>
              <a:gd name="connsiteY139" fmla="*/ 5269726 h 6858000"/>
              <a:gd name="connsiteX140" fmla="*/ 4997733 w 6096000"/>
              <a:gd name="connsiteY140" fmla="*/ 5464225 h 6858000"/>
              <a:gd name="connsiteX141" fmla="*/ 5001400 w 6096000"/>
              <a:gd name="connsiteY141" fmla="*/ 5594585 h 6858000"/>
              <a:gd name="connsiteX142" fmla="*/ 4983700 w 6096000"/>
              <a:gd name="connsiteY142" fmla="*/ 5667896 h 6858000"/>
              <a:gd name="connsiteX143" fmla="*/ 4968506 w 6096000"/>
              <a:gd name="connsiteY143" fmla="*/ 5769225 h 6858000"/>
              <a:gd name="connsiteX144" fmla="*/ 4969765 w 6096000"/>
              <a:gd name="connsiteY144" fmla="*/ 5823324 h 6858000"/>
              <a:gd name="connsiteX145" fmla="*/ 4966129 w 6096000"/>
              <a:gd name="connsiteY145" fmla="*/ 5862699 h 6858000"/>
              <a:gd name="connsiteX146" fmla="*/ 4970695 w 6096000"/>
              <a:gd name="connsiteY146" fmla="*/ 5906467 h 6858000"/>
              <a:gd name="connsiteX147" fmla="*/ 4991568 w 6096000"/>
              <a:gd name="connsiteY147" fmla="*/ 5939847 h 6858000"/>
              <a:gd name="connsiteX148" fmla="*/ 4986815 w 6096000"/>
              <a:gd name="connsiteY148" fmla="*/ 5973994 h 6858000"/>
              <a:gd name="connsiteX149" fmla="*/ 4987776 w 6096000"/>
              <a:gd name="connsiteY149" fmla="*/ 6089693 h 6858000"/>
              <a:gd name="connsiteX150" fmla="*/ 4991621 w 6096000"/>
              <a:gd name="connsiteY150" fmla="*/ 6224938 h 6858000"/>
              <a:gd name="connsiteX151" fmla="*/ 5017157 w 6096000"/>
              <a:gd name="connsiteY151" fmla="*/ 6370251 h 6858000"/>
              <a:gd name="connsiteX152" fmla="*/ 5040797 w 6096000"/>
              <a:gd name="connsiteY152" fmla="*/ 6541313 h 6858000"/>
              <a:gd name="connsiteX153" fmla="*/ 5045375 w 6096000"/>
              <a:gd name="connsiteY153" fmla="*/ 6640957 h 6858000"/>
              <a:gd name="connsiteX154" fmla="*/ 5058442 w 6096000"/>
              <a:gd name="connsiteY154" fmla="*/ 6705297 h 6858000"/>
              <a:gd name="connsiteX155" fmla="*/ 5071125 w 6096000"/>
              <a:gd name="connsiteY155" fmla="*/ 6759582 h 6858000"/>
              <a:gd name="connsiteX156" fmla="*/ 5069172 w 6096000"/>
              <a:gd name="connsiteY156" fmla="*/ 6817746 h 6858000"/>
              <a:gd name="connsiteX157" fmla="*/ 5072322 w 6096000"/>
              <a:gd name="connsiteY157" fmla="*/ 6843646 h 6858000"/>
              <a:gd name="connsiteX158" fmla="*/ 5091388 w 6096000"/>
              <a:gd name="connsiteY158" fmla="*/ 6857998 h 6858000"/>
              <a:gd name="connsiteX159" fmla="*/ 6096000 w 6096000"/>
              <a:gd name="connsiteY159" fmla="*/ 6857998 h 6858000"/>
              <a:gd name="connsiteX160" fmla="*/ 6096000 w 6096000"/>
              <a:gd name="connsiteY160" fmla="*/ 6858000 h 6858000"/>
              <a:gd name="connsiteX161" fmla="*/ 0 w 6096000"/>
              <a:gd name="connsiteY16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567517" y="0"/>
                </a:lnTo>
                <a:lnTo>
                  <a:pt x="5566938" y="1705"/>
                </a:lnTo>
                <a:cubicBezTo>
                  <a:pt x="5563126" y="8440"/>
                  <a:pt x="5558112" y="13784"/>
                  <a:pt x="5551594" y="17287"/>
                </a:cubicBezTo>
                <a:cubicBezTo>
                  <a:pt x="5562364" y="82036"/>
                  <a:pt x="5510349" y="69804"/>
                  <a:pt x="5545641" y="130336"/>
                </a:cubicBezTo>
                <a:cubicBezTo>
                  <a:pt x="5526953" y="117589"/>
                  <a:pt x="5536978" y="162458"/>
                  <a:pt x="5538289" y="187093"/>
                </a:cubicBezTo>
                <a:cubicBezTo>
                  <a:pt x="5536205" y="226511"/>
                  <a:pt x="5545722" y="205530"/>
                  <a:pt x="5545790" y="265704"/>
                </a:cubicBezTo>
                <a:cubicBezTo>
                  <a:pt x="5542296" y="317533"/>
                  <a:pt x="5543813" y="325288"/>
                  <a:pt x="5542313" y="354566"/>
                </a:cubicBezTo>
                <a:lnTo>
                  <a:pt x="5524126" y="472000"/>
                </a:lnTo>
                <a:lnTo>
                  <a:pt x="5522170" y="473782"/>
                </a:lnTo>
                <a:cubicBezTo>
                  <a:pt x="5517847" y="482008"/>
                  <a:pt x="5518682" y="487340"/>
                  <a:pt x="5521798" y="491380"/>
                </a:cubicBezTo>
                <a:lnTo>
                  <a:pt x="5536419" y="531675"/>
                </a:lnTo>
                <a:lnTo>
                  <a:pt x="5533435" y="536015"/>
                </a:lnTo>
                <a:lnTo>
                  <a:pt x="5538088" y="572092"/>
                </a:lnTo>
                <a:lnTo>
                  <a:pt x="5536061" y="572511"/>
                </a:lnTo>
                <a:cubicBezTo>
                  <a:pt x="5531611" y="574271"/>
                  <a:pt x="5528529" y="577121"/>
                  <a:pt x="5528218" y="582332"/>
                </a:cubicBezTo>
                <a:cubicBezTo>
                  <a:pt x="5498002" y="573171"/>
                  <a:pt x="5516262" y="585107"/>
                  <a:pt x="5518011" y="601285"/>
                </a:cubicBezTo>
                <a:cubicBezTo>
                  <a:pt x="5508838" y="617831"/>
                  <a:pt x="5480684" y="666964"/>
                  <a:pt x="5473174" y="681608"/>
                </a:cubicBezTo>
                <a:cubicBezTo>
                  <a:pt x="5473102" y="684122"/>
                  <a:pt x="5473033" y="686637"/>
                  <a:pt x="5472963" y="689151"/>
                </a:cubicBezTo>
                <a:lnTo>
                  <a:pt x="5472485" y="689289"/>
                </a:lnTo>
                <a:cubicBezTo>
                  <a:pt x="5471434" y="690905"/>
                  <a:pt x="5470986" y="693376"/>
                  <a:pt x="5471326" y="697222"/>
                </a:cubicBezTo>
                <a:cubicBezTo>
                  <a:pt x="5471606" y="703992"/>
                  <a:pt x="5471884" y="710761"/>
                  <a:pt x="5472164" y="717531"/>
                </a:cubicBezTo>
                <a:lnTo>
                  <a:pt x="5468891" y="722494"/>
                </a:lnTo>
                <a:lnTo>
                  <a:pt x="5463081" y="724368"/>
                </a:lnTo>
                <a:lnTo>
                  <a:pt x="5446981" y="752692"/>
                </a:lnTo>
                <a:cubicBezTo>
                  <a:pt x="5454691" y="764380"/>
                  <a:pt x="5422719" y="808083"/>
                  <a:pt x="5417190" y="816346"/>
                </a:cubicBezTo>
                <a:lnTo>
                  <a:pt x="5388958" y="889417"/>
                </a:lnTo>
                <a:cubicBezTo>
                  <a:pt x="5320491" y="969963"/>
                  <a:pt x="5321907" y="1005331"/>
                  <a:pt x="5307044" y="1063288"/>
                </a:cubicBezTo>
                <a:cubicBezTo>
                  <a:pt x="5313332" y="1111028"/>
                  <a:pt x="5317096" y="1110140"/>
                  <a:pt x="5303837" y="1157176"/>
                </a:cubicBezTo>
                <a:cubicBezTo>
                  <a:pt x="5301103" y="1192124"/>
                  <a:pt x="5301884" y="1197232"/>
                  <a:pt x="5286494" y="1210776"/>
                </a:cubicBezTo>
                <a:lnTo>
                  <a:pt x="5282463" y="1301993"/>
                </a:lnTo>
                <a:lnTo>
                  <a:pt x="5252235" y="1360879"/>
                </a:lnTo>
                <a:lnTo>
                  <a:pt x="5244497" y="1404045"/>
                </a:lnTo>
                <a:lnTo>
                  <a:pt x="5223823" y="1429568"/>
                </a:lnTo>
                <a:lnTo>
                  <a:pt x="5224851" y="1430305"/>
                </a:lnTo>
                <a:cubicBezTo>
                  <a:pt x="5226697" y="1432466"/>
                  <a:pt x="5214738" y="1459891"/>
                  <a:pt x="5212394" y="1463304"/>
                </a:cubicBezTo>
                <a:cubicBezTo>
                  <a:pt x="5209912" y="1477394"/>
                  <a:pt x="5213027" y="1501295"/>
                  <a:pt x="5209958" y="1514846"/>
                </a:cubicBezTo>
                <a:lnTo>
                  <a:pt x="5206417" y="1519731"/>
                </a:lnTo>
                <a:lnTo>
                  <a:pt x="5206640" y="1519929"/>
                </a:lnTo>
                <a:cubicBezTo>
                  <a:pt x="5206490" y="1521210"/>
                  <a:pt x="5209710" y="1543635"/>
                  <a:pt x="5207632" y="1546022"/>
                </a:cubicBezTo>
                <a:lnTo>
                  <a:pt x="5212030" y="1578752"/>
                </a:lnTo>
                <a:cubicBezTo>
                  <a:pt x="5206147" y="1605585"/>
                  <a:pt x="5226381" y="1622803"/>
                  <a:pt x="5203533" y="1647555"/>
                </a:cubicBezTo>
                <a:cubicBezTo>
                  <a:pt x="5198128" y="1672675"/>
                  <a:pt x="5203213" y="1694404"/>
                  <a:pt x="5190877" y="1715685"/>
                </a:cubicBezTo>
                <a:cubicBezTo>
                  <a:pt x="5196815" y="1724301"/>
                  <a:pt x="5198098" y="1732435"/>
                  <a:pt x="5184235" y="1740358"/>
                </a:cubicBezTo>
                <a:cubicBezTo>
                  <a:pt x="5182625" y="1763793"/>
                  <a:pt x="5198368" y="1769422"/>
                  <a:pt x="5181475" y="1784314"/>
                </a:cubicBezTo>
                <a:cubicBezTo>
                  <a:pt x="5205987" y="1797417"/>
                  <a:pt x="5195246" y="1798221"/>
                  <a:pt x="5185845" y="1804434"/>
                </a:cubicBezTo>
                <a:lnTo>
                  <a:pt x="5185068" y="1805316"/>
                </a:lnTo>
                <a:lnTo>
                  <a:pt x="5188593" y="1807109"/>
                </a:lnTo>
                <a:lnTo>
                  <a:pt x="5185920" y="1821003"/>
                </a:lnTo>
                <a:lnTo>
                  <a:pt x="5183543" y="1824832"/>
                </a:lnTo>
                <a:cubicBezTo>
                  <a:pt x="5182284" y="1827468"/>
                  <a:pt x="5181937" y="1829219"/>
                  <a:pt x="5182235" y="1830429"/>
                </a:cubicBezTo>
                <a:lnTo>
                  <a:pt x="5182525" y="1830569"/>
                </a:lnTo>
                <a:lnTo>
                  <a:pt x="5180663" y="1835810"/>
                </a:lnTo>
                <a:cubicBezTo>
                  <a:pt x="5176779" y="1844665"/>
                  <a:pt x="5172297" y="1853278"/>
                  <a:pt x="5167452" y="1861483"/>
                </a:cubicBezTo>
                <a:cubicBezTo>
                  <a:pt x="5179827" y="1866643"/>
                  <a:pt x="5166788" y="1884999"/>
                  <a:pt x="5174266" y="1892417"/>
                </a:cubicBezTo>
                <a:lnTo>
                  <a:pt x="5189262" y="1895114"/>
                </a:lnTo>
                <a:lnTo>
                  <a:pt x="5187100" y="1899379"/>
                </a:lnTo>
                <a:lnTo>
                  <a:pt x="5180471" y="1907867"/>
                </a:lnTo>
                <a:cubicBezTo>
                  <a:pt x="5179609" y="1909162"/>
                  <a:pt x="5179647" y="1909994"/>
                  <a:pt x="5181361" y="1910265"/>
                </a:cubicBezTo>
                <a:cubicBezTo>
                  <a:pt x="5180995" y="1914884"/>
                  <a:pt x="5177893" y="1930292"/>
                  <a:pt x="5178268" y="1935584"/>
                </a:cubicBezTo>
                <a:lnTo>
                  <a:pt x="5183619" y="1942021"/>
                </a:lnTo>
                <a:lnTo>
                  <a:pt x="5184480" y="1945112"/>
                </a:lnTo>
                <a:lnTo>
                  <a:pt x="5172776" y="1961162"/>
                </a:lnTo>
                <a:lnTo>
                  <a:pt x="5168513" y="1969445"/>
                </a:lnTo>
                <a:lnTo>
                  <a:pt x="5126597" y="2024270"/>
                </a:lnTo>
                <a:lnTo>
                  <a:pt x="5119528" y="2107942"/>
                </a:lnTo>
                <a:cubicBezTo>
                  <a:pt x="5089290" y="2138038"/>
                  <a:pt x="5110415" y="2159228"/>
                  <a:pt x="5110356" y="2193455"/>
                </a:cubicBezTo>
                <a:cubicBezTo>
                  <a:pt x="5101302" y="2220953"/>
                  <a:pt x="5110381" y="2224200"/>
                  <a:pt x="5104992" y="2260088"/>
                </a:cubicBezTo>
                <a:cubicBezTo>
                  <a:pt x="5096504" y="2291744"/>
                  <a:pt x="5078225" y="2299003"/>
                  <a:pt x="5059439" y="2335735"/>
                </a:cubicBezTo>
                <a:cubicBezTo>
                  <a:pt x="5029465" y="2329020"/>
                  <a:pt x="5058046" y="2407546"/>
                  <a:pt x="5022061" y="2408995"/>
                </a:cubicBezTo>
                <a:cubicBezTo>
                  <a:pt x="5023289" y="2413465"/>
                  <a:pt x="5019654" y="2441580"/>
                  <a:pt x="5022253" y="2445869"/>
                </a:cubicBezTo>
                <a:cubicBezTo>
                  <a:pt x="5022440" y="2449625"/>
                  <a:pt x="5011241" y="2492743"/>
                  <a:pt x="5011426" y="2496499"/>
                </a:cubicBezTo>
                <a:lnTo>
                  <a:pt x="4994224" y="2549900"/>
                </a:lnTo>
                <a:cubicBezTo>
                  <a:pt x="4992353" y="2564757"/>
                  <a:pt x="4998952" y="2582253"/>
                  <a:pt x="4995245" y="2596456"/>
                </a:cubicBezTo>
                <a:lnTo>
                  <a:pt x="4988570" y="2606088"/>
                </a:lnTo>
                <a:cubicBezTo>
                  <a:pt x="4988504" y="2615842"/>
                  <a:pt x="4988436" y="2625597"/>
                  <a:pt x="4988371" y="2635351"/>
                </a:cubicBezTo>
                <a:lnTo>
                  <a:pt x="4983212" y="2665666"/>
                </a:lnTo>
                <a:lnTo>
                  <a:pt x="4968234" y="2715895"/>
                </a:lnTo>
                <a:lnTo>
                  <a:pt x="4975888" y="2725052"/>
                </a:lnTo>
                <a:lnTo>
                  <a:pt x="4980195" y="2726489"/>
                </a:lnTo>
                <a:lnTo>
                  <a:pt x="4976218" y="2740278"/>
                </a:lnTo>
                <a:lnTo>
                  <a:pt x="4980571" y="2751112"/>
                </a:lnTo>
                <a:lnTo>
                  <a:pt x="4973893" y="2760208"/>
                </a:lnTo>
                <a:lnTo>
                  <a:pt x="4979005" y="2790136"/>
                </a:lnTo>
                <a:lnTo>
                  <a:pt x="4986137" y="2804183"/>
                </a:lnTo>
                <a:cubicBezTo>
                  <a:pt x="4986150" y="2811409"/>
                  <a:pt x="4986162" y="2818634"/>
                  <a:pt x="4986175" y="2825860"/>
                </a:cubicBezTo>
                <a:cubicBezTo>
                  <a:pt x="4987474" y="2843788"/>
                  <a:pt x="4992871" y="2886513"/>
                  <a:pt x="4993936" y="2911749"/>
                </a:cubicBezTo>
                <a:cubicBezTo>
                  <a:pt x="4993313" y="2946689"/>
                  <a:pt x="4980300" y="2954448"/>
                  <a:pt x="4992563" y="2977278"/>
                </a:cubicBezTo>
                <a:cubicBezTo>
                  <a:pt x="4985688" y="2983455"/>
                  <a:pt x="4982051" y="2987749"/>
                  <a:pt x="4980516" y="2991092"/>
                </a:cubicBezTo>
                <a:cubicBezTo>
                  <a:pt x="4975910" y="3001119"/>
                  <a:pt x="4990216" y="3002537"/>
                  <a:pt x="4992801" y="3020247"/>
                </a:cubicBezTo>
                <a:cubicBezTo>
                  <a:pt x="4998517" y="3032637"/>
                  <a:pt x="5013148" y="3051512"/>
                  <a:pt x="5014805" y="3065434"/>
                </a:cubicBezTo>
                <a:cubicBezTo>
                  <a:pt x="4998836" y="3057428"/>
                  <a:pt x="5016840" y="3105196"/>
                  <a:pt x="5002733" y="3103777"/>
                </a:cubicBezTo>
                <a:cubicBezTo>
                  <a:pt x="5022381" y="3124610"/>
                  <a:pt x="4997365" y="3128169"/>
                  <a:pt x="5002941" y="3151828"/>
                </a:cubicBezTo>
                <a:cubicBezTo>
                  <a:pt x="5010264" y="3163902"/>
                  <a:pt x="5011356" y="3171780"/>
                  <a:pt x="5002883" y="3180546"/>
                </a:cubicBezTo>
                <a:cubicBezTo>
                  <a:pt x="5038586" y="3236545"/>
                  <a:pt x="5003723" y="3210316"/>
                  <a:pt x="5016711" y="3258677"/>
                </a:cubicBezTo>
                <a:lnTo>
                  <a:pt x="5017918" y="3262610"/>
                </a:lnTo>
                <a:lnTo>
                  <a:pt x="5011672" y="3277179"/>
                </a:lnTo>
                <a:lnTo>
                  <a:pt x="5009344" y="3278130"/>
                </a:lnTo>
                <a:lnTo>
                  <a:pt x="5026770" y="3325671"/>
                </a:lnTo>
                <a:lnTo>
                  <a:pt x="5024571" y="3332072"/>
                </a:lnTo>
                <a:lnTo>
                  <a:pt x="5041705" y="3362948"/>
                </a:lnTo>
                <a:lnTo>
                  <a:pt x="5047477" y="3378959"/>
                </a:lnTo>
                <a:lnTo>
                  <a:pt x="5060758" y="3407057"/>
                </a:lnTo>
                <a:lnTo>
                  <a:pt x="5058968" y="3409825"/>
                </a:lnTo>
                <a:lnTo>
                  <a:pt x="5062667" y="3415218"/>
                </a:lnTo>
                <a:lnTo>
                  <a:pt x="5060928" y="3419880"/>
                </a:lnTo>
                <a:lnTo>
                  <a:pt x="5062923" y="3424545"/>
                </a:lnTo>
                <a:cubicBezTo>
                  <a:pt x="5063537" y="3433967"/>
                  <a:pt x="5063494" y="3466028"/>
                  <a:pt x="5064623" y="3476412"/>
                </a:cubicBezTo>
                <a:lnTo>
                  <a:pt x="5069684" y="3486850"/>
                </a:lnTo>
                <a:lnTo>
                  <a:pt x="5063339" y="3496391"/>
                </a:lnTo>
                <a:lnTo>
                  <a:pt x="5070139" y="3531201"/>
                </a:lnTo>
                <a:lnTo>
                  <a:pt x="5079896" y="3542019"/>
                </a:lnTo>
                <a:lnTo>
                  <a:pt x="5087540" y="3552249"/>
                </a:lnTo>
                <a:lnTo>
                  <a:pt x="5087902" y="3553678"/>
                </a:lnTo>
                <a:lnTo>
                  <a:pt x="5091509" y="3568021"/>
                </a:lnTo>
                <a:lnTo>
                  <a:pt x="5091934" y="3569719"/>
                </a:lnTo>
                <a:lnTo>
                  <a:pt x="5089362" y="3586412"/>
                </a:lnTo>
                <a:lnTo>
                  <a:pt x="5092358" y="3597336"/>
                </a:lnTo>
                <a:lnTo>
                  <a:pt x="5084254" y="3606007"/>
                </a:lnTo>
                <a:cubicBezTo>
                  <a:pt x="5084262" y="3617747"/>
                  <a:pt x="5084273" y="3629488"/>
                  <a:pt x="5084281" y="3641228"/>
                </a:cubicBezTo>
                <a:lnTo>
                  <a:pt x="5091848" y="3653088"/>
                </a:lnTo>
                <a:lnTo>
                  <a:pt x="5097436" y="3664114"/>
                </a:lnTo>
                <a:cubicBezTo>
                  <a:pt x="5097463" y="3664599"/>
                  <a:pt x="5097491" y="3665084"/>
                  <a:pt x="5097518" y="3665569"/>
                </a:cubicBezTo>
                <a:cubicBezTo>
                  <a:pt x="5097915" y="3672776"/>
                  <a:pt x="5096966" y="3688591"/>
                  <a:pt x="5099829" y="3707357"/>
                </a:cubicBezTo>
                <a:cubicBezTo>
                  <a:pt x="5100505" y="3724716"/>
                  <a:pt x="5118078" y="3760234"/>
                  <a:pt x="5114696" y="3778166"/>
                </a:cubicBezTo>
                <a:cubicBezTo>
                  <a:pt x="5141627" y="3845122"/>
                  <a:pt x="5125427" y="3821305"/>
                  <a:pt x="5135379" y="3878222"/>
                </a:cubicBezTo>
                <a:cubicBezTo>
                  <a:pt x="5161519" y="3905047"/>
                  <a:pt x="5125417" y="4015047"/>
                  <a:pt x="5130138" y="4048117"/>
                </a:cubicBezTo>
                <a:cubicBezTo>
                  <a:pt x="5081804" y="4192084"/>
                  <a:pt x="5096262" y="4158987"/>
                  <a:pt x="5090040" y="4219510"/>
                </a:cubicBezTo>
                <a:cubicBezTo>
                  <a:pt x="5104553" y="4280033"/>
                  <a:pt x="5065380" y="4345686"/>
                  <a:pt x="5092812" y="4411258"/>
                </a:cubicBezTo>
                <a:cubicBezTo>
                  <a:pt x="5090630" y="4437329"/>
                  <a:pt x="5083878" y="4473140"/>
                  <a:pt x="5084599" y="4488531"/>
                </a:cubicBezTo>
                <a:cubicBezTo>
                  <a:pt x="5084423" y="4505410"/>
                  <a:pt x="5084248" y="4522289"/>
                  <a:pt x="5084072" y="4539168"/>
                </a:cubicBezTo>
                <a:cubicBezTo>
                  <a:pt x="5072114" y="4567830"/>
                  <a:pt x="5064305" y="4588197"/>
                  <a:pt x="5068936" y="4625153"/>
                </a:cubicBezTo>
                <a:cubicBezTo>
                  <a:pt x="5077433" y="4662889"/>
                  <a:pt x="5065899" y="4679357"/>
                  <a:pt x="5059114" y="4733115"/>
                </a:cubicBezTo>
                <a:cubicBezTo>
                  <a:pt x="5068687" y="4752352"/>
                  <a:pt x="5055370" y="4832308"/>
                  <a:pt x="5037209" y="4844323"/>
                </a:cubicBezTo>
                <a:cubicBezTo>
                  <a:pt x="5033444" y="4857054"/>
                  <a:pt x="5040194" y="4871554"/>
                  <a:pt x="5020638" y="4877992"/>
                </a:cubicBezTo>
                <a:cubicBezTo>
                  <a:pt x="4997151" y="4888353"/>
                  <a:pt x="5034418" y="4931200"/>
                  <a:pt x="5006413" y="4925805"/>
                </a:cubicBezTo>
                <a:cubicBezTo>
                  <a:pt x="5031964" y="4956261"/>
                  <a:pt x="4982840" y="4982633"/>
                  <a:pt x="4971037" y="5009272"/>
                </a:cubicBezTo>
                <a:cubicBezTo>
                  <a:pt x="4973259" y="5034036"/>
                  <a:pt x="4968375" y="5053859"/>
                  <a:pt x="4963105" y="5111369"/>
                </a:cubicBezTo>
                <a:cubicBezTo>
                  <a:pt x="4973224" y="5141336"/>
                  <a:pt x="4937413" y="5161742"/>
                  <a:pt x="4976341" y="5210876"/>
                </a:cubicBezTo>
                <a:cubicBezTo>
                  <a:pt x="4972455" y="5212581"/>
                  <a:pt x="4977054" y="5227501"/>
                  <a:pt x="4980617" y="5269726"/>
                </a:cubicBezTo>
                <a:cubicBezTo>
                  <a:pt x="4984182" y="5311951"/>
                  <a:pt x="4990390" y="5400671"/>
                  <a:pt x="4997733" y="5464225"/>
                </a:cubicBezTo>
                <a:cubicBezTo>
                  <a:pt x="5001765" y="5536542"/>
                  <a:pt x="4990225" y="5517959"/>
                  <a:pt x="5001400" y="5594585"/>
                </a:cubicBezTo>
                <a:cubicBezTo>
                  <a:pt x="4999908" y="5619318"/>
                  <a:pt x="4974042" y="5647975"/>
                  <a:pt x="4983700" y="5667896"/>
                </a:cubicBezTo>
                <a:cubicBezTo>
                  <a:pt x="4976834" y="5696311"/>
                  <a:pt x="4975579" y="5738356"/>
                  <a:pt x="4968506" y="5769225"/>
                </a:cubicBezTo>
                <a:cubicBezTo>
                  <a:pt x="4968926" y="5787258"/>
                  <a:pt x="4969344" y="5805291"/>
                  <a:pt x="4969765" y="5823324"/>
                </a:cubicBezTo>
                <a:cubicBezTo>
                  <a:pt x="4966122" y="5853058"/>
                  <a:pt x="4965608" y="5838948"/>
                  <a:pt x="4966129" y="5862699"/>
                </a:cubicBezTo>
                <a:lnTo>
                  <a:pt x="4970695" y="5906467"/>
                </a:lnTo>
                <a:lnTo>
                  <a:pt x="4991568" y="5939847"/>
                </a:lnTo>
                <a:cubicBezTo>
                  <a:pt x="4998848" y="5955713"/>
                  <a:pt x="4974731" y="5940131"/>
                  <a:pt x="4986815" y="5973994"/>
                </a:cubicBezTo>
                <a:cubicBezTo>
                  <a:pt x="4961187" y="5997051"/>
                  <a:pt x="4983444" y="6032039"/>
                  <a:pt x="4987776" y="6089693"/>
                </a:cubicBezTo>
                <a:lnTo>
                  <a:pt x="4991621" y="6224938"/>
                </a:lnTo>
                <a:cubicBezTo>
                  <a:pt x="4988442" y="6270972"/>
                  <a:pt x="5008962" y="6317522"/>
                  <a:pt x="5017157" y="6370251"/>
                </a:cubicBezTo>
                <a:cubicBezTo>
                  <a:pt x="5025353" y="6422980"/>
                  <a:pt x="5039938" y="6490855"/>
                  <a:pt x="5040797" y="6541313"/>
                </a:cubicBezTo>
                <a:cubicBezTo>
                  <a:pt x="5039898" y="6576319"/>
                  <a:pt x="5031912" y="6591883"/>
                  <a:pt x="5045375" y="6640957"/>
                </a:cubicBezTo>
                <a:cubicBezTo>
                  <a:pt x="5057505" y="6669536"/>
                  <a:pt x="5052276" y="6675394"/>
                  <a:pt x="5058442" y="6705297"/>
                </a:cubicBezTo>
                <a:cubicBezTo>
                  <a:pt x="5057367" y="6727133"/>
                  <a:pt x="5067901" y="6732087"/>
                  <a:pt x="5071125" y="6759582"/>
                </a:cubicBezTo>
                <a:cubicBezTo>
                  <a:pt x="5055614" y="6796071"/>
                  <a:pt x="5051656" y="6769544"/>
                  <a:pt x="5069172" y="6817746"/>
                </a:cubicBezTo>
                <a:cubicBezTo>
                  <a:pt x="5060956" y="6828354"/>
                  <a:pt x="5064525" y="6836369"/>
                  <a:pt x="5072322" y="6843646"/>
                </a:cubicBezTo>
                <a:lnTo>
                  <a:pt x="5091388" y="6857998"/>
                </a:lnTo>
                <a:lnTo>
                  <a:pt x="6096000" y="6857998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415895E-573E-4A4C-81ED-C6CC67B03495}"/>
              </a:ext>
            </a:extLst>
          </p:cNvPr>
          <p:cNvGrpSpPr/>
          <p:nvPr/>
        </p:nvGrpSpPr>
        <p:grpSpPr>
          <a:xfrm>
            <a:off x="6912636" y="2645826"/>
            <a:ext cx="3090345" cy="3090345"/>
            <a:chOff x="2389873" y="2479467"/>
            <a:chExt cx="3010222" cy="3010222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F3ECB861-17A8-6E49-92C5-ED5FA6DA6024}"/>
                </a:ext>
              </a:extLst>
            </p:cNvPr>
            <p:cNvGrpSpPr/>
            <p:nvPr/>
          </p:nvGrpSpPr>
          <p:grpSpPr>
            <a:xfrm>
              <a:off x="2389873" y="2479467"/>
              <a:ext cx="3010222" cy="3010222"/>
              <a:chOff x="4535281" y="2479467"/>
              <a:chExt cx="3010222" cy="3010222"/>
            </a:xfrm>
          </p:grpSpPr>
          <p:pic>
            <p:nvPicPr>
              <p:cNvPr id="29" name="Graphic 28" descr="Confused person with solid fill">
                <a:extLst>
                  <a:ext uri="{FF2B5EF4-FFF2-40B4-BE49-F238E27FC236}">
                    <a16:creationId xmlns:a16="http://schemas.microsoft.com/office/drawing/2014/main" id="{F5812D45-A773-0040-82B9-F220263B77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535281" y="2479467"/>
                <a:ext cx="3010222" cy="3010222"/>
              </a:xfrm>
              <a:prstGeom prst="rect">
                <a:avLst/>
              </a:prstGeom>
            </p:spPr>
          </p:pic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EFD08DED-E206-2745-B47C-A70107045595}"/>
                  </a:ext>
                </a:extLst>
              </p:cNvPr>
              <p:cNvSpPr/>
              <p:nvPr/>
            </p:nvSpPr>
            <p:spPr>
              <a:xfrm>
                <a:off x="6106049" y="5274935"/>
                <a:ext cx="246888" cy="199292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7C3FF4E8-71CF-4B4A-A238-A7F88F22D802}"/>
                  </a:ext>
                </a:extLst>
              </p:cNvPr>
              <p:cNvSpPr/>
              <p:nvPr/>
            </p:nvSpPr>
            <p:spPr>
              <a:xfrm>
                <a:off x="5730745" y="5276671"/>
                <a:ext cx="246888" cy="199292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B3396D23-EC49-6349-BE87-C4845CBDD99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894984" y="3378017"/>
              <a:ext cx="2728" cy="572323"/>
            </a:xfrm>
            <a:prstGeom prst="straightConnector1">
              <a:avLst/>
            </a:prstGeom>
            <a:ln w="127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3436B62E-AA11-3443-B8FB-D6B6F43D080B}"/>
                </a:ext>
              </a:extLst>
            </p:cNvPr>
            <p:cNvGrpSpPr/>
            <p:nvPr/>
          </p:nvGrpSpPr>
          <p:grpSpPr>
            <a:xfrm>
              <a:off x="3694177" y="3378017"/>
              <a:ext cx="124594" cy="535561"/>
              <a:chOff x="3694177" y="3378017"/>
              <a:chExt cx="124594" cy="535561"/>
            </a:xfrm>
          </p:grpSpPr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A7A6480C-5346-854D-9631-46A41BE3D62C}"/>
                  </a:ext>
                </a:extLst>
              </p:cNvPr>
              <p:cNvSpPr/>
              <p:nvPr/>
            </p:nvSpPr>
            <p:spPr>
              <a:xfrm>
                <a:off x="3735754" y="3378017"/>
                <a:ext cx="83017" cy="486803"/>
              </a:xfrm>
              <a:custGeom>
                <a:avLst/>
                <a:gdLst>
                  <a:gd name="connsiteX0" fmla="*/ 322627 w 322627"/>
                  <a:gd name="connsiteY0" fmla="*/ 0 h 632309"/>
                  <a:gd name="connsiteX1" fmla="*/ 177902 w 322627"/>
                  <a:gd name="connsiteY1" fmla="*/ 457200 h 632309"/>
                  <a:gd name="connsiteX2" fmla="*/ 16731 w 322627"/>
                  <a:gd name="connsiteY2" fmla="*/ 618371 h 632309"/>
                  <a:gd name="connsiteX3" fmla="*/ 3574 w 322627"/>
                  <a:gd name="connsiteY3" fmla="*/ 624950 h 632309"/>
                  <a:gd name="connsiteX4" fmla="*/ 3574 w 322627"/>
                  <a:gd name="connsiteY4" fmla="*/ 628239 h 632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2627" h="632309">
                    <a:moveTo>
                      <a:pt x="322627" y="0"/>
                    </a:moveTo>
                    <a:cubicBezTo>
                      <a:pt x="275756" y="177069"/>
                      <a:pt x="228885" y="354138"/>
                      <a:pt x="177902" y="457200"/>
                    </a:cubicBezTo>
                    <a:cubicBezTo>
                      <a:pt x="126919" y="560262"/>
                      <a:pt x="45786" y="590413"/>
                      <a:pt x="16731" y="618371"/>
                    </a:cubicBezTo>
                    <a:cubicBezTo>
                      <a:pt x="-12324" y="646329"/>
                      <a:pt x="5767" y="623305"/>
                      <a:pt x="3574" y="624950"/>
                    </a:cubicBezTo>
                    <a:cubicBezTo>
                      <a:pt x="1381" y="626595"/>
                      <a:pt x="2477" y="627417"/>
                      <a:pt x="3574" y="628239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" name="Triangle 27">
                <a:extLst>
                  <a:ext uri="{FF2B5EF4-FFF2-40B4-BE49-F238E27FC236}">
                    <a16:creationId xmlns:a16="http://schemas.microsoft.com/office/drawing/2014/main" id="{43928A74-25A7-BC47-A7FD-C703BD57284F}"/>
                  </a:ext>
                </a:extLst>
              </p:cNvPr>
              <p:cNvSpPr/>
              <p:nvPr/>
            </p:nvSpPr>
            <p:spPr>
              <a:xfrm rot="12968178">
                <a:off x="3694177" y="3842562"/>
                <a:ext cx="54203" cy="71016"/>
              </a:xfrm>
              <a:prstGeom prst="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CC73D810-2659-A746-92A3-1818142B83CB}"/>
                </a:ext>
              </a:extLst>
            </p:cNvPr>
            <p:cNvGrpSpPr/>
            <p:nvPr/>
          </p:nvGrpSpPr>
          <p:grpSpPr>
            <a:xfrm flipH="1">
              <a:off x="3984857" y="3378027"/>
              <a:ext cx="124594" cy="535561"/>
              <a:chOff x="3694177" y="3378017"/>
              <a:chExt cx="124594" cy="535561"/>
            </a:xfrm>
          </p:grpSpPr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43150FDE-A322-844F-AA1E-9FB849ED379E}"/>
                  </a:ext>
                </a:extLst>
              </p:cNvPr>
              <p:cNvSpPr/>
              <p:nvPr/>
            </p:nvSpPr>
            <p:spPr>
              <a:xfrm>
                <a:off x="3735754" y="3378017"/>
                <a:ext cx="83017" cy="486803"/>
              </a:xfrm>
              <a:custGeom>
                <a:avLst/>
                <a:gdLst>
                  <a:gd name="connsiteX0" fmla="*/ 322627 w 322627"/>
                  <a:gd name="connsiteY0" fmla="*/ 0 h 632309"/>
                  <a:gd name="connsiteX1" fmla="*/ 177902 w 322627"/>
                  <a:gd name="connsiteY1" fmla="*/ 457200 h 632309"/>
                  <a:gd name="connsiteX2" fmla="*/ 16731 w 322627"/>
                  <a:gd name="connsiteY2" fmla="*/ 618371 h 632309"/>
                  <a:gd name="connsiteX3" fmla="*/ 3574 w 322627"/>
                  <a:gd name="connsiteY3" fmla="*/ 624950 h 632309"/>
                  <a:gd name="connsiteX4" fmla="*/ 3574 w 322627"/>
                  <a:gd name="connsiteY4" fmla="*/ 628239 h 632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2627" h="632309">
                    <a:moveTo>
                      <a:pt x="322627" y="0"/>
                    </a:moveTo>
                    <a:cubicBezTo>
                      <a:pt x="275756" y="177069"/>
                      <a:pt x="228885" y="354138"/>
                      <a:pt x="177902" y="457200"/>
                    </a:cubicBezTo>
                    <a:cubicBezTo>
                      <a:pt x="126919" y="560262"/>
                      <a:pt x="45786" y="590413"/>
                      <a:pt x="16731" y="618371"/>
                    </a:cubicBezTo>
                    <a:cubicBezTo>
                      <a:pt x="-12324" y="646329"/>
                      <a:pt x="5767" y="623305"/>
                      <a:pt x="3574" y="624950"/>
                    </a:cubicBezTo>
                    <a:cubicBezTo>
                      <a:pt x="1381" y="626595"/>
                      <a:pt x="2477" y="627417"/>
                      <a:pt x="3574" y="628239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" name="Triangle 25">
                <a:extLst>
                  <a:ext uri="{FF2B5EF4-FFF2-40B4-BE49-F238E27FC236}">
                    <a16:creationId xmlns:a16="http://schemas.microsoft.com/office/drawing/2014/main" id="{4D783668-A64E-7345-971E-B9708F62A18F}"/>
                  </a:ext>
                </a:extLst>
              </p:cNvPr>
              <p:cNvSpPr/>
              <p:nvPr/>
            </p:nvSpPr>
            <p:spPr>
              <a:xfrm rot="12968178">
                <a:off x="3694177" y="3842562"/>
                <a:ext cx="54203" cy="71016"/>
              </a:xfrm>
              <a:prstGeom prst="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5" name="Triangle 14">
              <a:extLst>
                <a:ext uri="{FF2B5EF4-FFF2-40B4-BE49-F238E27FC236}">
                  <a16:creationId xmlns:a16="http://schemas.microsoft.com/office/drawing/2014/main" id="{7771905A-839D-1D4D-B6B9-7315579C3F8F}"/>
                </a:ext>
              </a:extLst>
            </p:cNvPr>
            <p:cNvSpPr/>
            <p:nvPr/>
          </p:nvSpPr>
          <p:spPr>
            <a:xfrm rot="5400000">
              <a:off x="3491938" y="2761181"/>
              <a:ext cx="54203" cy="71016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riangle 16">
              <a:extLst>
                <a:ext uri="{FF2B5EF4-FFF2-40B4-BE49-F238E27FC236}">
                  <a16:creationId xmlns:a16="http://schemas.microsoft.com/office/drawing/2014/main" id="{EFFFAF90-817D-A74E-BBD1-F0AC3628CE14}"/>
                </a:ext>
              </a:extLst>
            </p:cNvPr>
            <p:cNvSpPr/>
            <p:nvPr/>
          </p:nvSpPr>
          <p:spPr>
            <a:xfrm rot="4418122">
              <a:off x="3501804" y="2890558"/>
              <a:ext cx="54203" cy="71016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Triangle 18">
              <a:extLst>
                <a:ext uri="{FF2B5EF4-FFF2-40B4-BE49-F238E27FC236}">
                  <a16:creationId xmlns:a16="http://schemas.microsoft.com/office/drawing/2014/main" id="{0A99281F-ECB7-C647-92D8-30CA3B5A7702}"/>
                </a:ext>
              </a:extLst>
            </p:cNvPr>
            <p:cNvSpPr/>
            <p:nvPr/>
          </p:nvSpPr>
          <p:spPr>
            <a:xfrm rot="16200000" flipH="1">
              <a:off x="4248377" y="2761182"/>
              <a:ext cx="54203" cy="71016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Triangle 19">
              <a:extLst>
                <a:ext uri="{FF2B5EF4-FFF2-40B4-BE49-F238E27FC236}">
                  <a16:creationId xmlns:a16="http://schemas.microsoft.com/office/drawing/2014/main" id="{7D587221-6CA1-B14D-B9EF-9CB03DEA048C}"/>
                </a:ext>
              </a:extLst>
            </p:cNvPr>
            <p:cNvSpPr/>
            <p:nvPr/>
          </p:nvSpPr>
          <p:spPr>
            <a:xfrm rot="17181878" flipH="1">
              <a:off x="4258243" y="2890559"/>
              <a:ext cx="54203" cy="71016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A4579AFA-D69E-1E4D-83B2-A1AE041861B1}"/>
                </a:ext>
              </a:extLst>
            </p:cNvPr>
            <p:cNvSpPr/>
            <p:nvPr/>
          </p:nvSpPr>
          <p:spPr>
            <a:xfrm>
              <a:off x="3075411" y="2713598"/>
              <a:ext cx="424308" cy="89690"/>
            </a:xfrm>
            <a:custGeom>
              <a:avLst/>
              <a:gdLst>
                <a:gd name="connsiteX0" fmla="*/ 0 w 427597"/>
                <a:gd name="connsiteY0" fmla="*/ 0 h 108544"/>
                <a:gd name="connsiteX1" fmla="*/ 427597 w 427597"/>
                <a:gd name="connsiteY1" fmla="*/ 108544 h 108544"/>
                <a:gd name="connsiteX2" fmla="*/ 427597 w 427597"/>
                <a:gd name="connsiteY2" fmla="*/ 108544 h 108544"/>
                <a:gd name="connsiteX0" fmla="*/ 0 w 427597"/>
                <a:gd name="connsiteY0" fmla="*/ 0 h 108544"/>
                <a:gd name="connsiteX1" fmla="*/ 217088 w 427597"/>
                <a:gd name="connsiteY1" fmla="*/ 105255 h 108544"/>
                <a:gd name="connsiteX2" fmla="*/ 427597 w 427597"/>
                <a:gd name="connsiteY2" fmla="*/ 108544 h 108544"/>
                <a:gd name="connsiteX3" fmla="*/ 427597 w 427597"/>
                <a:gd name="connsiteY3" fmla="*/ 108544 h 108544"/>
                <a:gd name="connsiteX0" fmla="*/ 0 w 427597"/>
                <a:gd name="connsiteY0" fmla="*/ 0 h 108544"/>
                <a:gd name="connsiteX1" fmla="*/ 217088 w 427597"/>
                <a:gd name="connsiteY1" fmla="*/ 105255 h 108544"/>
                <a:gd name="connsiteX2" fmla="*/ 427597 w 427597"/>
                <a:gd name="connsiteY2" fmla="*/ 108544 h 108544"/>
                <a:gd name="connsiteX3" fmla="*/ 427597 w 427597"/>
                <a:gd name="connsiteY3" fmla="*/ 108544 h 108544"/>
                <a:gd name="connsiteX0" fmla="*/ 0 w 427597"/>
                <a:gd name="connsiteY0" fmla="*/ 0 h 109426"/>
                <a:gd name="connsiteX1" fmla="*/ 217088 w 427597"/>
                <a:gd name="connsiteY1" fmla="*/ 105255 h 109426"/>
                <a:gd name="connsiteX2" fmla="*/ 427597 w 427597"/>
                <a:gd name="connsiteY2" fmla="*/ 108544 h 109426"/>
                <a:gd name="connsiteX3" fmla="*/ 427597 w 427597"/>
                <a:gd name="connsiteY3" fmla="*/ 108544 h 109426"/>
                <a:gd name="connsiteX0" fmla="*/ 0 w 424308"/>
                <a:gd name="connsiteY0" fmla="*/ 0 h 89690"/>
                <a:gd name="connsiteX1" fmla="*/ 213799 w 424308"/>
                <a:gd name="connsiteY1" fmla="*/ 85519 h 89690"/>
                <a:gd name="connsiteX2" fmla="*/ 424308 w 424308"/>
                <a:gd name="connsiteY2" fmla="*/ 88808 h 89690"/>
                <a:gd name="connsiteX3" fmla="*/ 424308 w 424308"/>
                <a:gd name="connsiteY3" fmla="*/ 88808 h 89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4308" h="89690">
                  <a:moveTo>
                    <a:pt x="0" y="0"/>
                  </a:moveTo>
                  <a:cubicBezTo>
                    <a:pt x="71266" y="17542"/>
                    <a:pt x="83327" y="48241"/>
                    <a:pt x="213799" y="85519"/>
                  </a:cubicBezTo>
                  <a:cubicBezTo>
                    <a:pt x="339886" y="93193"/>
                    <a:pt x="354138" y="87712"/>
                    <a:pt x="424308" y="88808"/>
                  </a:cubicBezTo>
                  <a:lnTo>
                    <a:pt x="424308" y="88808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C05107E9-D739-E94D-8DAF-39F29D0E541C}"/>
                </a:ext>
              </a:extLst>
            </p:cNvPr>
            <p:cNvSpPr/>
            <p:nvPr/>
          </p:nvSpPr>
          <p:spPr>
            <a:xfrm rot="20814194">
              <a:off x="3075411" y="2894548"/>
              <a:ext cx="424308" cy="89690"/>
            </a:xfrm>
            <a:custGeom>
              <a:avLst/>
              <a:gdLst>
                <a:gd name="connsiteX0" fmla="*/ 0 w 427597"/>
                <a:gd name="connsiteY0" fmla="*/ 0 h 108544"/>
                <a:gd name="connsiteX1" fmla="*/ 427597 w 427597"/>
                <a:gd name="connsiteY1" fmla="*/ 108544 h 108544"/>
                <a:gd name="connsiteX2" fmla="*/ 427597 w 427597"/>
                <a:gd name="connsiteY2" fmla="*/ 108544 h 108544"/>
                <a:gd name="connsiteX0" fmla="*/ 0 w 427597"/>
                <a:gd name="connsiteY0" fmla="*/ 0 h 108544"/>
                <a:gd name="connsiteX1" fmla="*/ 217088 w 427597"/>
                <a:gd name="connsiteY1" fmla="*/ 105255 h 108544"/>
                <a:gd name="connsiteX2" fmla="*/ 427597 w 427597"/>
                <a:gd name="connsiteY2" fmla="*/ 108544 h 108544"/>
                <a:gd name="connsiteX3" fmla="*/ 427597 w 427597"/>
                <a:gd name="connsiteY3" fmla="*/ 108544 h 108544"/>
                <a:gd name="connsiteX0" fmla="*/ 0 w 427597"/>
                <a:gd name="connsiteY0" fmla="*/ 0 h 108544"/>
                <a:gd name="connsiteX1" fmla="*/ 217088 w 427597"/>
                <a:gd name="connsiteY1" fmla="*/ 105255 h 108544"/>
                <a:gd name="connsiteX2" fmla="*/ 427597 w 427597"/>
                <a:gd name="connsiteY2" fmla="*/ 108544 h 108544"/>
                <a:gd name="connsiteX3" fmla="*/ 427597 w 427597"/>
                <a:gd name="connsiteY3" fmla="*/ 108544 h 108544"/>
                <a:gd name="connsiteX0" fmla="*/ 0 w 427597"/>
                <a:gd name="connsiteY0" fmla="*/ 0 h 109426"/>
                <a:gd name="connsiteX1" fmla="*/ 217088 w 427597"/>
                <a:gd name="connsiteY1" fmla="*/ 105255 h 109426"/>
                <a:gd name="connsiteX2" fmla="*/ 427597 w 427597"/>
                <a:gd name="connsiteY2" fmla="*/ 108544 h 109426"/>
                <a:gd name="connsiteX3" fmla="*/ 427597 w 427597"/>
                <a:gd name="connsiteY3" fmla="*/ 108544 h 109426"/>
                <a:gd name="connsiteX0" fmla="*/ 0 w 424308"/>
                <a:gd name="connsiteY0" fmla="*/ 0 h 89690"/>
                <a:gd name="connsiteX1" fmla="*/ 213799 w 424308"/>
                <a:gd name="connsiteY1" fmla="*/ 85519 h 89690"/>
                <a:gd name="connsiteX2" fmla="*/ 424308 w 424308"/>
                <a:gd name="connsiteY2" fmla="*/ 88808 h 89690"/>
                <a:gd name="connsiteX3" fmla="*/ 424308 w 424308"/>
                <a:gd name="connsiteY3" fmla="*/ 88808 h 89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4308" h="89690">
                  <a:moveTo>
                    <a:pt x="0" y="0"/>
                  </a:moveTo>
                  <a:cubicBezTo>
                    <a:pt x="71266" y="17542"/>
                    <a:pt x="83327" y="48241"/>
                    <a:pt x="213799" y="85519"/>
                  </a:cubicBezTo>
                  <a:cubicBezTo>
                    <a:pt x="339886" y="93193"/>
                    <a:pt x="354138" y="87712"/>
                    <a:pt x="424308" y="88808"/>
                  </a:cubicBezTo>
                  <a:lnTo>
                    <a:pt x="424308" y="88808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30E6C3B4-1F4F-C840-996C-FD1D92595AD1}"/>
                </a:ext>
              </a:extLst>
            </p:cNvPr>
            <p:cNvSpPr/>
            <p:nvPr/>
          </p:nvSpPr>
          <p:spPr>
            <a:xfrm flipH="1">
              <a:off x="4303378" y="2711408"/>
              <a:ext cx="424308" cy="89690"/>
            </a:xfrm>
            <a:custGeom>
              <a:avLst/>
              <a:gdLst>
                <a:gd name="connsiteX0" fmla="*/ 0 w 427597"/>
                <a:gd name="connsiteY0" fmla="*/ 0 h 108544"/>
                <a:gd name="connsiteX1" fmla="*/ 427597 w 427597"/>
                <a:gd name="connsiteY1" fmla="*/ 108544 h 108544"/>
                <a:gd name="connsiteX2" fmla="*/ 427597 w 427597"/>
                <a:gd name="connsiteY2" fmla="*/ 108544 h 108544"/>
                <a:gd name="connsiteX0" fmla="*/ 0 w 427597"/>
                <a:gd name="connsiteY0" fmla="*/ 0 h 108544"/>
                <a:gd name="connsiteX1" fmla="*/ 217088 w 427597"/>
                <a:gd name="connsiteY1" fmla="*/ 105255 h 108544"/>
                <a:gd name="connsiteX2" fmla="*/ 427597 w 427597"/>
                <a:gd name="connsiteY2" fmla="*/ 108544 h 108544"/>
                <a:gd name="connsiteX3" fmla="*/ 427597 w 427597"/>
                <a:gd name="connsiteY3" fmla="*/ 108544 h 108544"/>
                <a:gd name="connsiteX0" fmla="*/ 0 w 427597"/>
                <a:gd name="connsiteY0" fmla="*/ 0 h 108544"/>
                <a:gd name="connsiteX1" fmla="*/ 217088 w 427597"/>
                <a:gd name="connsiteY1" fmla="*/ 105255 h 108544"/>
                <a:gd name="connsiteX2" fmla="*/ 427597 w 427597"/>
                <a:gd name="connsiteY2" fmla="*/ 108544 h 108544"/>
                <a:gd name="connsiteX3" fmla="*/ 427597 w 427597"/>
                <a:gd name="connsiteY3" fmla="*/ 108544 h 108544"/>
                <a:gd name="connsiteX0" fmla="*/ 0 w 427597"/>
                <a:gd name="connsiteY0" fmla="*/ 0 h 109426"/>
                <a:gd name="connsiteX1" fmla="*/ 217088 w 427597"/>
                <a:gd name="connsiteY1" fmla="*/ 105255 h 109426"/>
                <a:gd name="connsiteX2" fmla="*/ 427597 w 427597"/>
                <a:gd name="connsiteY2" fmla="*/ 108544 h 109426"/>
                <a:gd name="connsiteX3" fmla="*/ 427597 w 427597"/>
                <a:gd name="connsiteY3" fmla="*/ 108544 h 109426"/>
                <a:gd name="connsiteX0" fmla="*/ 0 w 424308"/>
                <a:gd name="connsiteY0" fmla="*/ 0 h 89690"/>
                <a:gd name="connsiteX1" fmla="*/ 213799 w 424308"/>
                <a:gd name="connsiteY1" fmla="*/ 85519 h 89690"/>
                <a:gd name="connsiteX2" fmla="*/ 424308 w 424308"/>
                <a:gd name="connsiteY2" fmla="*/ 88808 h 89690"/>
                <a:gd name="connsiteX3" fmla="*/ 424308 w 424308"/>
                <a:gd name="connsiteY3" fmla="*/ 88808 h 89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4308" h="89690">
                  <a:moveTo>
                    <a:pt x="0" y="0"/>
                  </a:moveTo>
                  <a:cubicBezTo>
                    <a:pt x="71266" y="17542"/>
                    <a:pt x="83327" y="48241"/>
                    <a:pt x="213799" y="85519"/>
                  </a:cubicBezTo>
                  <a:cubicBezTo>
                    <a:pt x="339886" y="93193"/>
                    <a:pt x="354138" y="87712"/>
                    <a:pt x="424308" y="88808"/>
                  </a:cubicBezTo>
                  <a:lnTo>
                    <a:pt x="424308" y="88808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A48F07C6-1D43-A744-8C61-7FCFB282F107}"/>
                </a:ext>
              </a:extLst>
            </p:cNvPr>
            <p:cNvSpPr/>
            <p:nvPr/>
          </p:nvSpPr>
          <p:spPr>
            <a:xfrm rot="785806" flipH="1">
              <a:off x="4303378" y="2892358"/>
              <a:ext cx="424308" cy="89690"/>
            </a:xfrm>
            <a:custGeom>
              <a:avLst/>
              <a:gdLst>
                <a:gd name="connsiteX0" fmla="*/ 0 w 427597"/>
                <a:gd name="connsiteY0" fmla="*/ 0 h 108544"/>
                <a:gd name="connsiteX1" fmla="*/ 427597 w 427597"/>
                <a:gd name="connsiteY1" fmla="*/ 108544 h 108544"/>
                <a:gd name="connsiteX2" fmla="*/ 427597 w 427597"/>
                <a:gd name="connsiteY2" fmla="*/ 108544 h 108544"/>
                <a:gd name="connsiteX0" fmla="*/ 0 w 427597"/>
                <a:gd name="connsiteY0" fmla="*/ 0 h 108544"/>
                <a:gd name="connsiteX1" fmla="*/ 217088 w 427597"/>
                <a:gd name="connsiteY1" fmla="*/ 105255 h 108544"/>
                <a:gd name="connsiteX2" fmla="*/ 427597 w 427597"/>
                <a:gd name="connsiteY2" fmla="*/ 108544 h 108544"/>
                <a:gd name="connsiteX3" fmla="*/ 427597 w 427597"/>
                <a:gd name="connsiteY3" fmla="*/ 108544 h 108544"/>
                <a:gd name="connsiteX0" fmla="*/ 0 w 427597"/>
                <a:gd name="connsiteY0" fmla="*/ 0 h 108544"/>
                <a:gd name="connsiteX1" fmla="*/ 217088 w 427597"/>
                <a:gd name="connsiteY1" fmla="*/ 105255 h 108544"/>
                <a:gd name="connsiteX2" fmla="*/ 427597 w 427597"/>
                <a:gd name="connsiteY2" fmla="*/ 108544 h 108544"/>
                <a:gd name="connsiteX3" fmla="*/ 427597 w 427597"/>
                <a:gd name="connsiteY3" fmla="*/ 108544 h 108544"/>
                <a:gd name="connsiteX0" fmla="*/ 0 w 427597"/>
                <a:gd name="connsiteY0" fmla="*/ 0 h 109426"/>
                <a:gd name="connsiteX1" fmla="*/ 217088 w 427597"/>
                <a:gd name="connsiteY1" fmla="*/ 105255 h 109426"/>
                <a:gd name="connsiteX2" fmla="*/ 427597 w 427597"/>
                <a:gd name="connsiteY2" fmla="*/ 108544 h 109426"/>
                <a:gd name="connsiteX3" fmla="*/ 427597 w 427597"/>
                <a:gd name="connsiteY3" fmla="*/ 108544 h 109426"/>
                <a:gd name="connsiteX0" fmla="*/ 0 w 424308"/>
                <a:gd name="connsiteY0" fmla="*/ 0 h 89690"/>
                <a:gd name="connsiteX1" fmla="*/ 213799 w 424308"/>
                <a:gd name="connsiteY1" fmla="*/ 85519 h 89690"/>
                <a:gd name="connsiteX2" fmla="*/ 424308 w 424308"/>
                <a:gd name="connsiteY2" fmla="*/ 88808 h 89690"/>
                <a:gd name="connsiteX3" fmla="*/ 424308 w 424308"/>
                <a:gd name="connsiteY3" fmla="*/ 88808 h 89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4308" h="89690">
                  <a:moveTo>
                    <a:pt x="0" y="0"/>
                  </a:moveTo>
                  <a:cubicBezTo>
                    <a:pt x="71266" y="17542"/>
                    <a:pt x="83327" y="48241"/>
                    <a:pt x="213799" y="85519"/>
                  </a:cubicBezTo>
                  <a:cubicBezTo>
                    <a:pt x="339886" y="93193"/>
                    <a:pt x="354138" y="87712"/>
                    <a:pt x="424308" y="88808"/>
                  </a:cubicBezTo>
                  <a:lnTo>
                    <a:pt x="424308" y="88808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C6E3E3F6-FEB9-0D4D-8FAC-2299AB5E8C43}"/>
              </a:ext>
            </a:extLst>
          </p:cNvPr>
          <p:cNvSpPr txBox="1"/>
          <p:nvPr/>
        </p:nvSpPr>
        <p:spPr>
          <a:xfrm>
            <a:off x="6068171" y="1452037"/>
            <a:ext cx="47792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Let Go of the Outside World and Focus on the Here and Now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2E6D1DF0-884B-824E-9076-8FB2CB498AC6}"/>
              </a:ext>
            </a:extLst>
          </p:cNvPr>
          <p:cNvSpPr>
            <a:spLocks noChangeAspect="1"/>
          </p:cNvSpPr>
          <p:nvPr/>
        </p:nvSpPr>
        <p:spPr>
          <a:xfrm>
            <a:off x="1301962" y="1252324"/>
            <a:ext cx="4631937" cy="4631937"/>
          </a:xfrm>
          <a:prstGeom prst="ellipse">
            <a:avLst/>
          </a:prstGeom>
          <a:solidFill>
            <a:srgbClr val="4989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D038F3-FA48-3F45-9CCB-8CE03529F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0827" y="586199"/>
            <a:ext cx="4235452" cy="56856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Deep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Breathing</a:t>
            </a:r>
            <a:br>
              <a:rPr lang="en-US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br>
              <a:rPr lang="en-US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en-US" sz="2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Take 10 deep breaths</a:t>
            </a:r>
            <a:endParaRPr lang="en-US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5362777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498929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Check In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4989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928B26C5-8266-3A4B-9914-A3958AEAE8D6}"/>
              </a:ext>
            </a:extLst>
          </p:cNvPr>
          <p:cNvSpPr/>
          <p:nvPr/>
        </p:nvSpPr>
        <p:spPr>
          <a:xfrm>
            <a:off x="9486900" y="-22860"/>
            <a:ext cx="2766060" cy="6880860"/>
          </a:xfrm>
          <a:custGeom>
            <a:avLst/>
            <a:gdLst>
              <a:gd name="connsiteX0" fmla="*/ 0 w 2766060"/>
              <a:gd name="connsiteY0" fmla="*/ 0 h 6880860"/>
              <a:gd name="connsiteX1" fmla="*/ 2766060 w 2766060"/>
              <a:gd name="connsiteY1" fmla="*/ 0 h 6880860"/>
              <a:gd name="connsiteX2" fmla="*/ 2766060 w 2766060"/>
              <a:gd name="connsiteY2" fmla="*/ 6858000 h 6880860"/>
              <a:gd name="connsiteX3" fmla="*/ 2423160 w 2766060"/>
              <a:gd name="connsiteY3" fmla="*/ 6880860 h 6880860"/>
              <a:gd name="connsiteX4" fmla="*/ 0 w 2766060"/>
              <a:gd name="connsiteY4" fmla="*/ 0 h 6880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66060" h="6880860">
                <a:moveTo>
                  <a:pt x="0" y="0"/>
                </a:moveTo>
                <a:lnTo>
                  <a:pt x="2766060" y="0"/>
                </a:lnTo>
                <a:lnTo>
                  <a:pt x="2766060" y="6858000"/>
                </a:lnTo>
                <a:lnTo>
                  <a:pt x="2423160" y="6880860"/>
                </a:lnTo>
                <a:lnTo>
                  <a:pt x="0" y="0"/>
                </a:lnTo>
                <a:close/>
              </a:path>
            </a:pathLst>
          </a:custGeom>
          <a:solidFill>
            <a:srgbClr val="A4C4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3" name="Graphic 22" descr="Clipboard Partially Checked with solid fill">
            <a:extLst>
              <a:ext uri="{FF2B5EF4-FFF2-40B4-BE49-F238E27FC236}">
                <a16:creationId xmlns:a16="http://schemas.microsoft.com/office/drawing/2014/main" id="{C16EFBD7-FABF-BB43-AF9C-F4440B3347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99538" y="2057398"/>
            <a:ext cx="2745140" cy="2745140"/>
          </a:xfrm>
          <a:prstGeom prst="rect">
            <a:avLst/>
          </a:prstGeom>
        </p:spPr>
      </p:pic>
      <p:pic>
        <p:nvPicPr>
          <p:cNvPr id="25" name="Graphic 24" descr="Priorities with solid fill">
            <a:extLst>
              <a:ext uri="{FF2B5EF4-FFF2-40B4-BE49-F238E27FC236}">
                <a16:creationId xmlns:a16="http://schemas.microsoft.com/office/drawing/2014/main" id="{7BD1B7E2-DB27-E046-9E44-C7C1C3E9FC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81063" y="2281915"/>
            <a:ext cx="2294170" cy="229417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830E981-34BD-6846-8BE9-25FA0E43288A}"/>
              </a:ext>
            </a:extLst>
          </p:cNvPr>
          <p:cNvSpPr txBox="1"/>
          <p:nvPr/>
        </p:nvSpPr>
        <p:spPr>
          <a:xfrm>
            <a:off x="2789306" y="5060962"/>
            <a:ext cx="19656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Self-Care List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723AEAE-6C87-8244-94CD-88C2E8F5FE9D}"/>
              </a:ext>
            </a:extLst>
          </p:cNvPr>
          <p:cNvSpPr txBox="1"/>
          <p:nvPr/>
        </p:nvSpPr>
        <p:spPr>
          <a:xfrm>
            <a:off x="7302105" y="5060962"/>
            <a:ext cx="1219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Top Three</a:t>
            </a:r>
          </a:p>
        </p:txBody>
      </p:sp>
    </p:spTree>
    <p:extLst>
      <p:ext uri="{BB962C8B-B14F-4D97-AF65-F5344CB8AC3E}">
        <p14:creationId xmlns:p14="http://schemas.microsoft.com/office/powerpoint/2010/main" val="33887083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498929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Today’s Topics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4989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0D754653-061C-F241-A4D7-D575BC283332}"/>
              </a:ext>
            </a:extLst>
          </p:cNvPr>
          <p:cNvSpPr>
            <a:spLocks noChangeAspect="1"/>
          </p:cNvSpPr>
          <p:nvPr/>
        </p:nvSpPr>
        <p:spPr>
          <a:xfrm>
            <a:off x="2136418" y="2057400"/>
            <a:ext cx="1371600" cy="1371600"/>
          </a:xfrm>
          <a:prstGeom prst="ellipse">
            <a:avLst/>
          </a:prstGeom>
          <a:solidFill>
            <a:srgbClr val="498929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FD2DBF0-80E6-6B44-BD87-6964AFC496B8}"/>
              </a:ext>
            </a:extLst>
          </p:cNvPr>
          <p:cNvSpPr>
            <a:spLocks noChangeAspect="1"/>
          </p:cNvSpPr>
          <p:nvPr/>
        </p:nvSpPr>
        <p:spPr>
          <a:xfrm>
            <a:off x="5432196" y="2057400"/>
            <a:ext cx="1371600" cy="1371600"/>
          </a:xfrm>
          <a:prstGeom prst="ellipse">
            <a:avLst/>
          </a:prstGeom>
          <a:solidFill>
            <a:srgbClr val="498929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4D6BCC4-006B-8D4B-9476-ABCABD1710E8}"/>
              </a:ext>
            </a:extLst>
          </p:cNvPr>
          <p:cNvSpPr>
            <a:spLocks noChangeAspect="1"/>
          </p:cNvSpPr>
          <p:nvPr/>
        </p:nvSpPr>
        <p:spPr>
          <a:xfrm>
            <a:off x="8537218" y="2057400"/>
            <a:ext cx="1371600" cy="1371600"/>
          </a:xfrm>
          <a:prstGeom prst="ellipse">
            <a:avLst/>
          </a:prstGeom>
          <a:solidFill>
            <a:srgbClr val="498929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B2AC51-8CAE-E140-939D-7C6594349849}"/>
              </a:ext>
            </a:extLst>
          </p:cNvPr>
          <p:cNvSpPr txBox="1"/>
          <p:nvPr/>
        </p:nvSpPr>
        <p:spPr>
          <a:xfrm>
            <a:off x="2136418" y="3680700"/>
            <a:ext cx="14686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Negative</a:t>
            </a:r>
          </a:p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Emotions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F0CBEF-6242-3C4B-AB98-9D478BCF27DB}"/>
              </a:ext>
            </a:extLst>
          </p:cNvPr>
          <p:cNvSpPr txBox="1"/>
          <p:nvPr/>
        </p:nvSpPr>
        <p:spPr>
          <a:xfrm>
            <a:off x="8231400" y="3680700"/>
            <a:ext cx="19832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Strategies 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for Managing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314138-7E00-DA4D-84B2-FFCB4201FF61}"/>
              </a:ext>
            </a:extLst>
          </p:cNvPr>
          <p:cNvSpPr txBox="1"/>
          <p:nvPr/>
        </p:nvSpPr>
        <p:spPr>
          <a:xfrm>
            <a:off x="5093353" y="3719078"/>
            <a:ext cx="20052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Recognizing </a:t>
            </a:r>
          </a:p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Intensity</a:t>
            </a:r>
          </a:p>
        </p:txBody>
      </p:sp>
      <p:pic>
        <p:nvPicPr>
          <p:cNvPr id="11" name="Graphic 10" descr="Angry face outline">
            <a:extLst>
              <a:ext uri="{FF2B5EF4-FFF2-40B4-BE49-F238E27FC236}">
                <a16:creationId xmlns:a16="http://schemas.microsoft.com/office/drawing/2014/main" id="{39370F84-0593-8345-BFAA-678F3AE5E1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65018" y="2286000"/>
            <a:ext cx="914400" cy="914400"/>
          </a:xfrm>
          <a:prstGeom prst="rect">
            <a:avLst/>
          </a:prstGeom>
        </p:spPr>
      </p:pic>
      <p:pic>
        <p:nvPicPr>
          <p:cNvPr id="13" name="Graphic 12" descr="Speedometer Low">
            <a:extLst>
              <a:ext uri="{FF2B5EF4-FFF2-40B4-BE49-F238E27FC236}">
                <a16:creationId xmlns:a16="http://schemas.microsoft.com/office/drawing/2014/main" id="{F85AAA0D-BB06-CF4E-BC96-2B76A37E2D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38799" y="2221832"/>
            <a:ext cx="914400" cy="914400"/>
          </a:xfrm>
          <a:prstGeom prst="rect">
            <a:avLst/>
          </a:prstGeom>
        </p:spPr>
      </p:pic>
      <p:pic>
        <p:nvPicPr>
          <p:cNvPr id="15" name="Graphic 14" descr="Clipboard">
            <a:extLst>
              <a:ext uri="{FF2B5EF4-FFF2-40B4-BE49-F238E27FC236}">
                <a16:creationId xmlns:a16="http://schemas.microsoft.com/office/drawing/2014/main" id="{563C732E-49A8-F841-9A82-6F515D5B289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765817" y="22860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9160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498929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Emotions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498929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498929"/>
              </a:solidFill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5FFC967E-C523-754F-A589-17209ABA7AE4}"/>
              </a:ext>
            </a:extLst>
          </p:cNvPr>
          <p:cNvSpPr/>
          <p:nvPr/>
        </p:nvSpPr>
        <p:spPr>
          <a:xfrm>
            <a:off x="4765964" y="2923309"/>
            <a:ext cx="2022763" cy="1496291"/>
          </a:xfrm>
          <a:prstGeom prst="ellipse">
            <a:avLst/>
          </a:prstGeom>
          <a:solidFill>
            <a:srgbClr val="4989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Gill Sans MT" panose="020B0502020104020203" pitchFamily="34" charset="77"/>
                <a:ea typeface="Homemade Apple" panose="02000000000000000000" pitchFamily="2" charset="0"/>
              </a:rPr>
              <a:t>Emotions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B24D583-800F-BD4C-977A-A5479B073183}"/>
              </a:ext>
            </a:extLst>
          </p:cNvPr>
          <p:cNvSpPr/>
          <p:nvPr/>
        </p:nvSpPr>
        <p:spPr>
          <a:xfrm>
            <a:off x="7510160" y="2263929"/>
            <a:ext cx="1734634" cy="1274618"/>
          </a:xfrm>
          <a:prstGeom prst="ellipse">
            <a:avLst/>
          </a:prstGeom>
          <a:solidFill>
            <a:srgbClr val="A4C4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A146B4F-60C0-4B46-B526-22DB48B0AE26}"/>
              </a:ext>
            </a:extLst>
          </p:cNvPr>
          <p:cNvSpPr/>
          <p:nvPr/>
        </p:nvSpPr>
        <p:spPr>
          <a:xfrm>
            <a:off x="2231625" y="3192384"/>
            <a:ext cx="1516113" cy="990600"/>
          </a:xfrm>
          <a:prstGeom prst="ellipse">
            <a:avLst/>
          </a:prstGeom>
          <a:solidFill>
            <a:srgbClr val="A4C4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DA57FBB6-3F4A-134F-8B43-DFE535AA85AF}"/>
              </a:ext>
            </a:extLst>
          </p:cNvPr>
          <p:cNvSpPr/>
          <p:nvPr/>
        </p:nvSpPr>
        <p:spPr>
          <a:xfrm>
            <a:off x="5978514" y="1754052"/>
            <a:ext cx="1130908" cy="830997"/>
          </a:xfrm>
          <a:prstGeom prst="ellipse">
            <a:avLst/>
          </a:prstGeom>
          <a:solidFill>
            <a:srgbClr val="D1E1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Guilt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CF12CE4-0E15-0349-B0D1-BA88FFE9BE24}"/>
              </a:ext>
            </a:extLst>
          </p:cNvPr>
          <p:cNvSpPr/>
          <p:nvPr/>
        </p:nvSpPr>
        <p:spPr>
          <a:xfrm>
            <a:off x="7849022" y="890522"/>
            <a:ext cx="1130908" cy="830997"/>
          </a:xfrm>
          <a:prstGeom prst="ellipse">
            <a:avLst/>
          </a:prstGeom>
          <a:solidFill>
            <a:srgbClr val="D1E1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Sad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F1D82261-F88A-1D4E-BD31-AB8BA98B6F05}"/>
              </a:ext>
            </a:extLst>
          </p:cNvPr>
          <p:cNvSpPr/>
          <p:nvPr/>
        </p:nvSpPr>
        <p:spPr>
          <a:xfrm>
            <a:off x="8062801" y="3908182"/>
            <a:ext cx="1734633" cy="1147185"/>
          </a:xfrm>
          <a:prstGeom prst="ellipse">
            <a:avLst/>
          </a:prstGeom>
          <a:solidFill>
            <a:srgbClr val="D1E1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Frustration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0DDC8753-695E-C342-B4A5-1F04127E4C0D}"/>
              </a:ext>
            </a:extLst>
          </p:cNvPr>
          <p:cNvSpPr/>
          <p:nvPr/>
        </p:nvSpPr>
        <p:spPr>
          <a:xfrm>
            <a:off x="9728590" y="2047853"/>
            <a:ext cx="1130908" cy="830997"/>
          </a:xfrm>
          <a:prstGeom prst="ellipse">
            <a:avLst/>
          </a:prstGeom>
          <a:solidFill>
            <a:srgbClr val="D1E1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Anger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E1AB69B-7D69-954A-A288-AA2E49286C10}"/>
              </a:ext>
            </a:extLst>
          </p:cNvPr>
          <p:cNvSpPr/>
          <p:nvPr/>
        </p:nvSpPr>
        <p:spPr>
          <a:xfrm>
            <a:off x="1082034" y="2310625"/>
            <a:ext cx="1130908" cy="830997"/>
          </a:xfrm>
          <a:prstGeom prst="ellipse">
            <a:avLst/>
          </a:prstGeom>
          <a:solidFill>
            <a:srgbClr val="D1E1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Joy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2FE6DB32-35A3-DB45-AA31-1995E50FBD16}"/>
              </a:ext>
            </a:extLst>
          </p:cNvPr>
          <p:cNvSpPr/>
          <p:nvPr/>
        </p:nvSpPr>
        <p:spPr>
          <a:xfrm>
            <a:off x="2958598" y="2060852"/>
            <a:ext cx="1130908" cy="830997"/>
          </a:xfrm>
          <a:prstGeom prst="ellipse">
            <a:avLst/>
          </a:prstGeom>
          <a:solidFill>
            <a:srgbClr val="D1E1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Happy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FEED6EE5-24EB-8442-9F0F-1ACB4DC6CE8A}"/>
              </a:ext>
            </a:extLst>
          </p:cNvPr>
          <p:cNvSpPr/>
          <p:nvPr/>
        </p:nvSpPr>
        <p:spPr>
          <a:xfrm>
            <a:off x="1423186" y="4182984"/>
            <a:ext cx="1130908" cy="830997"/>
          </a:xfrm>
          <a:prstGeom prst="ellipse">
            <a:avLst/>
          </a:prstGeom>
          <a:solidFill>
            <a:srgbClr val="D1E1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Love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A3D79FAB-C0C8-8742-9A61-BF3D11143A69}"/>
              </a:ext>
            </a:extLst>
          </p:cNvPr>
          <p:cNvSpPr/>
          <p:nvPr/>
        </p:nvSpPr>
        <p:spPr>
          <a:xfrm>
            <a:off x="3583215" y="4388558"/>
            <a:ext cx="1130908" cy="830997"/>
          </a:xfrm>
          <a:prstGeom prst="ellipse">
            <a:avLst/>
          </a:prstGeom>
          <a:solidFill>
            <a:srgbClr val="D1E1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Hope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30FC848-29E4-9446-83B0-C83B2410CC04}"/>
              </a:ext>
            </a:extLst>
          </p:cNvPr>
          <p:cNvCxnSpPr>
            <a:cxnSpLocks/>
          </p:cNvCxnSpPr>
          <p:nvPr/>
        </p:nvCxnSpPr>
        <p:spPr>
          <a:xfrm flipV="1">
            <a:off x="6736535" y="3127460"/>
            <a:ext cx="835288" cy="301540"/>
          </a:xfrm>
          <a:prstGeom prst="line">
            <a:avLst/>
          </a:prstGeom>
          <a:ln w="50800">
            <a:solidFill>
              <a:srgbClr val="4989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15116DA4-53E8-1549-9DEA-B9FFC843D0DA}"/>
              </a:ext>
            </a:extLst>
          </p:cNvPr>
          <p:cNvCxnSpPr>
            <a:cxnSpLocks/>
            <a:stCxn id="20" idx="6"/>
            <a:endCxn id="18" idx="2"/>
          </p:cNvCxnSpPr>
          <p:nvPr/>
        </p:nvCxnSpPr>
        <p:spPr>
          <a:xfrm flipV="1">
            <a:off x="3747738" y="3671455"/>
            <a:ext cx="1018226" cy="16229"/>
          </a:xfrm>
          <a:prstGeom prst="line">
            <a:avLst/>
          </a:prstGeom>
          <a:ln w="50800">
            <a:solidFill>
              <a:srgbClr val="4989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3FBAB9C8-6BDB-9A48-AC28-F847EB981C9D}"/>
              </a:ext>
            </a:extLst>
          </p:cNvPr>
          <p:cNvCxnSpPr>
            <a:cxnSpLocks/>
            <a:stCxn id="20" idx="5"/>
            <a:endCxn id="28" idx="1"/>
          </p:cNvCxnSpPr>
          <p:nvPr/>
        </p:nvCxnSpPr>
        <p:spPr>
          <a:xfrm>
            <a:off x="3525708" y="4037914"/>
            <a:ext cx="223125" cy="472341"/>
          </a:xfrm>
          <a:prstGeom prst="line">
            <a:avLst/>
          </a:prstGeom>
          <a:ln w="25400">
            <a:solidFill>
              <a:srgbClr val="4989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0F59C809-F6FD-0C44-B8B3-6378B58F48A0}"/>
              </a:ext>
            </a:extLst>
          </p:cNvPr>
          <p:cNvCxnSpPr>
            <a:cxnSpLocks/>
            <a:stCxn id="20" idx="3"/>
          </p:cNvCxnSpPr>
          <p:nvPr/>
        </p:nvCxnSpPr>
        <p:spPr>
          <a:xfrm flipH="1">
            <a:off x="2272695" y="4037914"/>
            <a:ext cx="180960" cy="204095"/>
          </a:xfrm>
          <a:prstGeom prst="line">
            <a:avLst/>
          </a:prstGeom>
          <a:ln w="25400">
            <a:solidFill>
              <a:srgbClr val="4989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D0C637EA-2EDE-1B46-9680-67201BA081EB}"/>
              </a:ext>
            </a:extLst>
          </p:cNvPr>
          <p:cNvCxnSpPr>
            <a:cxnSpLocks/>
            <a:endCxn id="20" idx="1"/>
          </p:cNvCxnSpPr>
          <p:nvPr/>
        </p:nvCxnSpPr>
        <p:spPr>
          <a:xfrm>
            <a:off x="2056441" y="3009256"/>
            <a:ext cx="397214" cy="328198"/>
          </a:xfrm>
          <a:prstGeom prst="line">
            <a:avLst/>
          </a:prstGeom>
          <a:ln w="25400">
            <a:solidFill>
              <a:srgbClr val="4989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494F9B33-D17B-0541-8D60-9E588524702F}"/>
              </a:ext>
            </a:extLst>
          </p:cNvPr>
          <p:cNvCxnSpPr>
            <a:cxnSpLocks/>
            <a:stCxn id="26" idx="4"/>
          </p:cNvCxnSpPr>
          <p:nvPr/>
        </p:nvCxnSpPr>
        <p:spPr>
          <a:xfrm flipH="1">
            <a:off x="3414060" y="2891849"/>
            <a:ext cx="109992" cy="391845"/>
          </a:xfrm>
          <a:prstGeom prst="line">
            <a:avLst/>
          </a:prstGeom>
          <a:ln w="25400">
            <a:solidFill>
              <a:srgbClr val="4989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09502BE4-E400-8344-86CA-D2B8E0E09CDA}"/>
              </a:ext>
            </a:extLst>
          </p:cNvPr>
          <p:cNvCxnSpPr>
            <a:cxnSpLocks/>
            <a:stCxn id="21" idx="5"/>
          </p:cNvCxnSpPr>
          <p:nvPr/>
        </p:nvCxnSpPr>
        <p:spPr>
          <a:xfrm>
            <a:off x="6943804" y="2463352"/>
            <a:ext cx="643109" cy="180722"/>
          </a:xfrm>
          <a:prstGeom prst="line">
            <a:avLst/>
          </a:prstGeom>
          <a:ln w="25400">
            <a:solidFill>
              <a:srgbClr val="4989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CA4B77C9-198F-B147-9802-65B752A43D0D}"/>
              </a:ext>
            </a:extLst>
          </p:cNvPr>
          <p:cNvCxnSpPr>
            <a:cxnSpLocks/>
            <a:endCxn id="24" idx="2"/>
          </p:cNvCxnSpPr>
          <p:nvPr/>
        </p:nvCxnSpPr>
        <p:spPr>
          <a:xfrm flipV="1">
            <a:off x="9170111" y="2463352"/>
            <a:ext cx="558479" cy="193436"/>
          </a:xfrm>
          <a:prstGeom prst="line">
            <a:avLst/>
          </a:prstGeom>
          <a:ln w="25400">
            <a:solidFill>
              <a:srgbClr val="4989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947BB4B4-8E33-B64F-AB41-425DE9A61AEF}"/>
              </a:ext>
            </a:extLst>
          </p:cNvPr>
          <p:cNvCxnSpPr>
            <a:cxnSpLocks/>
            <a:endCxn id="22" idx="4"/>
          </p:cNvCxnSpPr>
          <p:nvPr/>
        </p:nvCxnSpPr>
        <p:spPr>
          <a:xfrm flipV="1">
            <a:off x="8401127" y="1721519"/>
            <a:ext cx="13349" cy="539218"/>
          </a:xfrm>
          <a:prstGeom prst="line">
            <a:avLst/>
          </a:prstGeom>
          <a:ln w="25400">
            <a:solidFill>
              <a:srgbClr val="4989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DEBB0038-36C6-6449-BCE7-19B07511C9B3}"/>
              </a:ext>
            </a:extLst>
          </p:cNvPr>
          <p:cNvCxnSpPr>
            <a:cxnSpLocks/>
            <a:stCxn id="23" idx="0"/>
          </p:cNvCxnSpPr>
          <p:nvPr/>
        </p:nvCxnSpPr>
        <p:spPr>
          <a:xfrm flipH="1" flipV="1">
            <a:off x="8725989" y="3487785"/>
            <a:ext cx="204129" cy="420397"/>
          </a:xfrm>
          <a:prstGeom prst="line">
            <a:avLst/>
          </a:prstGeom>
          <a:ln w="25400">
            <a:solidFill>
              <a:srgbClr val="4989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Freeform 28">
            <a:extLst>
              <a:ext uri="{FF2B5EF4-FFF2-40B4-BE49-F238E27FC236}">
                <a16:creationId xmlns:a16="http://schemas.microsoft.com/office/drawing/2014/main" id="{804B21AC-1C36-444F-9084-DB2F4266AFA7}"/>
              </a:ext>
            </a:extLst>
          </p:cNvPr>
          <p:cNvSpPr/>
          <p:nvPr/>
        </p:nvSpPr>
        <p:spPr>
          <a:xfrm flipV="1">
            <a:off x="10701748" y="-22860"/>
            <a:ext cx="1551211" cy="6880860"/>
          </a:xfrm>
          <a:custGeom>
            <a:avLst/>
            <a:gdLst>
              <a:gd name="connsiteX0" fmla="*/ 0 w 2766060"/>
              <a:gd name="connsiteY0" fmla="*/ 0 h 6880860"/>
              <a:gd name="connsiteX1" fmla="*/ 2766060 w 2766060"/>
              <a:gd name="connsiteY1" fmla="*/ 0 h 6880860"/>
              <a:gd name="connsiteX2" fmla="*/ 2766060 w 2766060"/>
              <a:gd name="connsiteY2" fmla="*/ 6858000 h 6880860"/>
              <a:gd name="connsiteX3" fmla="*/ 2423160 w 2766060"/>
              <a:gd name="connsiteY3" fmla="*/ 6880860 h 6880860"/>
              <a:gd name="connsiteX4" fmla="*/ 0 w 2766060"/>
              <a:gd name="connsiteY4" fmla="*/ 0 h 6880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66060" h="6880860">
                <a:moveTo>
                  <a:pt x="0" y="0"/>
                </a:moveTo>
                <a:lnTo>
                  <a:pt x="2766060" y="0"/>
                </a:lnTo>
                <a:lnTo>
                  <a:pt x="2766060" y="6858000"/>
                </a:lnTo>
                <a:lnTo>
                  <a:pt x="2423160" y="6880860"/>
                </a:lnTo>
                <a:lnTo>
                  <a:pt x="0" y="0"/>
                </a:lnTo>
                <a:close/>
              </a:path>
            </a:pathLst>
          </a:custGeom>
          <a:solidFill>
            <a:srgbClr val="4989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Graphic 4" descr="Smiling with hearts face outline outline">
            <a:extLst>
              <a:ext uri="{FF2B5EF4-FFF2-40B4-BE49-F238E27FC236}">
                <a16:creationId xmlns:a16="http://schemas.microsoft.com/office/drawing/2014/main" id="{3F9A9A06-15CA-7F4E-91A5-63E93445DB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01398" y="3225561"/>
            <a:ext cx="914400" cy="914400"/>
          </a:xfrm>
          <a:prstGeom prst="rect">
            <a:avLst/>
          </a:prstGeom>
        </p:spPr>
      </p:pic>
      <p:pic>
        <p:nvPicPr>
          <p:cNvPr id="7" name="Graphic 6" descr="Angry face outline with solid fill">
            <a:extLst>
              <a:ext uri="{FF2B5EF4-FFF2-40B4-BE49-F238E27FC236}">
                <a16:creationId xmlns:a16="http://schemas.microsoft.com/office/drawing/2014/main" id="{86907485-DC99-FF44-8C5A-E63829D9B0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21866" y="241865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5608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498929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I shouldn’t have said/done that!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498929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314138-7E00-DA4D-84B2-FFCB4201FF61}"/>
              </a:ext>
            </a:extLst>
          </p:cNvPr>
          <p:cNvSpPr txBox="1"/>
          <p:nvPr/>
        </p:nvSpPr>
        <p:spPr>
          <a:xfrm>
            <a:off x="1679218" y="1909063"/>
            <a:ext cx="6797125" cy="2662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498929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Everyone reacts in different ways</a:t>
            </a:r>
          </a:p>
          <a:p>
            <a:pPr marL="800100" lvl="1" indent="-342900">
              <a:buClr>
                <a:srgbClr val="498929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Genetics</a:t>
            </a:r>
          </a:p>
          <a:p>
            <a:pPr marL="800100" lvl="1" indent="-342900">
              <a:buClr>
                <a:srgbClr val="498929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Biology</a:t>
            </a:r>
          </a:p>
          <a:p>
            <a:pPr marL="800100" lvl="1" indent="-342900">
              <a:buClr>
                <a:srgbClr val="498929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Environmental </a:t>
            </a:r>
          </a:p>
          <a:p>
            <a:pPr marL="800100" lvl="1" indent="-342900">
              <a:spcAft>
                <a:spcPts val="1800"/>
              </a:spcAft>
              <a:buClr>
                <a:srgbClr val="498929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Situational</a:t>
            </a:r>
          </a:p>
          <a:p>
            <a:pPr>
              <a:spcAft>
                <a:spcPts val="600"/>
              </a:spcAft>
              <a:buClr>
                <a:srgbClr val="498929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Emotions themselves just are - they are not bad or good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F70A0D2-0165-FC40-99FA-028CD4B877F9}"/>
              </a:ext>
            </a:extLst>
          </p:cNvPr>
          <p:cNvGrpSpPr/>
          <p:nvPr/>
        </p:nvGrpSpPr>
        <p:grpSpPr>
          <a:xfrm>
            <a:off x="7859167" y="2835808"/>
            <a:ext cx="3660513" cy="3193790"/>
            <a:chOff x="7859167" y="2835808"/>
            <a:chExt cx="3660513" cy="3193790"/>
          </a:xfrm>
        </p:grpSpPr>
        <p:pic>
          <p:nvPicPr>
            <p:cNvPr id="14" name="Picture 13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398FA47D-2923-F441-BB9E-6AE3F575AFE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859167" y="4896726"/>
              <a:ext cx="1060056" cy="1077491"/>
            </a:xfrm>
            <a:prstGeom prst="rect">
              <a:avLst/>
            </a:prstGeom>
          </p:spPr>
        </p:pic>
        <p:pic>
          <p:nvPicPr>
            <p:cNvPr id="16" name="Picture 15" descr="Shape&#10;&#10;Description automatically generated">
              <a:extLst>
                <a:ext uri="{FF2B5EF4-FFF2-40B4-BE49-F238E27FC236}">
                  <a16:creationId xmlns:a16="http://schemas.microsoft.com/office/drawing/2014/main" id="{46283953-68FB-124D-AFAE-764DA72E36C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237715" y="4841344"/>
              <a:ext cx="1281965" cy="1188254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22F984F0-E7F7-3245-AB32-0160A4AF4F0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919223" y="2835808"/>
              <a:ext cx="1422400" cy="1422400"/>
            </a:xfrm>
            <a:prstGeom prst="rect">
              <a:avLst/>
            </a:prstGeom>
          </p:spPr>
        </p:pic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BE91EFB7-B1DB-A44D-87E4-CA9D939F0D76}"/>
                </a:ext>
              </a:extLst>
            </p:cNvPr>
            <p:cNvCxnSpPr/>
            <p:nvPr/>
          </p:nvCxnSpPr>
          <p:spPr>
            <a:xfrm>
              <a:off x="10064133" y="4258208"/>
              <a:ext cx="347164" cy="583136"/>
            </a:xfrm>
            <a:prstGeom prst="straightConnector1">
              <a:avLst/>
            </a:prstGeom>
            <a:ln w="50800">
              <a:solidFill>
                <a:srgbClr val="49892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3A5C4E22-EA23-DA44-8134-C3D194E8566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911896" y="4285899"/>
              <a:ext cx="347164" cy="583136"/>
            </a:xfrm>
            <a:prstGeom prst="straightConnector1">
              <a:avLst/>
            </a:prstGeom>
            <a:ln w="50800">
              <a:solidFill>
                <a:srgbClr val="49892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55D18045-73ED-C343-96AB-5D8D6A5DF4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71623" y="2988208"/>
            <a:ext cx="1422400" cy="14224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E4BE71D-AC0A-D34E-828A-C4EC997C28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24023" y="3140608"/>
            <a:ext cx="1422400" cy="142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8056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498929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Three Parts to Emotion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498929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Graphic 4" descr="Brain in head">
            <a:extLst>
              <a:ext uri="{FF2B5EF4-FFF2-40B4-BE49-F238E27FC236}">
                <a16:creationId xmlns:a16="http://schemas.microsoft.com/office/drawing/2014/main" id="{F74B63F9-0609-C24E-BB4F-4B107E45FE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32835" y="1779854"/>
            <a:ext cx="1828800" cy="1828800"/>
          </a:xfrm>
          <a:prstGeom prst="rect">
            <a:avLst/>
          </a:prstGeom>
        </p:spPr>
      </p:pic>
      <p:pic>
        <p:nvPicPr>
          <p:cNvPr id="7" name="Graphic 6" descr="Woman Shrugging">
            <a:extLst>
              <a:ext uri="{FF2B5EF4-FFF2-40B4-BE49-F238E27FC236}">
                <a16:creationId xmlns:a16="http://schemas.microsoft.com/office/drawing/2014/main" id="{F395B39D-CFC8-F44F-B637-1B1C09C503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41620" y="1779854"/>
            <a:ext cx="1828800" cy="1828800"/>
          </a:xfrm>
          <a:prstGeom prst="rect">
            <a:avLst/>
          </a:prstGeom>
        </p:spPr>
      </p:pic>
      <p:pic>
        <p:nvPicPr>
          <p:cNvPr id="12" name="Graphic 11" descr="Run">
            <a:extLst>
              <a:ext uri="{FF2B5EF4-FFF2-40B4-BE49-F238E27FC236}">
                <a16:creationId xmlns:a16="http://schemas.microsoft.com/office/drawing/2014/main" id="{EFB4953D-94B8-2E43-9E40-9260291652E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050405" y="1779854"/>
            <a:ext cx="1828800" cy="18288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D8BBF00-6254-BE48-9C61-4DA896435545}"/>
              </a:ext>
            </a:extLst>
          </p:cNvPr>
          <p:cNvSpPr txBox="1"/>
          <p:nvPr/>
        </p:nvSpPr>
        <p:spPr>
          <a:xfrm>
            <a:off x="1786450" y="4051199"/>
            <a:ext cx="152157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How you </a:t>
            </a:r>
          </a:p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feel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23DDFEB-79EC-8B46-B355-154BE3538E2A}"/>
              </a:ext>
            </a:extLst>
          </p:cNvPr>
          <p:cNvSpPr txBox="1"/>
          <p:nvPr/>
        </p:nvSpPr>
        <p:spPr>
          <a:xfrm>
            <a:off x="5367796" y="4051198"/>
            <a:ext cx="177644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How your </a:t>
            </a:r>
          </a:p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body reacts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691F1DD-3878-4644-B940-A648EC38B332}"/>
              </a:ext>
            </a:extLst>
          </p:cNvPr>
          <p:cNvSpPr txBox="1"/>
          <p:nvPr/>
        </p:nvSpPr>
        <p:spPr>
          <a:xfrm>
            <a:off x="9230468" y="4051198"/>
            <a:ext cx="14686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How you </a:t>
            </a:r>
          </a:p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behave</a:t>
            </a:r>
          </a:p>
        </p:txBody>
      </p:sp>
    </p:spTree>
    <p:extLst>
      <p:ext uri="{BB962C8B-B14F-4D97-AF65-F5344CB8AC3E}">
        <p14:creationId xmlns:p14="http://schemas.microsoft.com/office/powerpoint/2010/main" val="14270038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498929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Range of Anger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498929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314138-7E00-DA4D-84B2-FFCB4201FF61}"/>
              </a:ext>
            </a:extLst>
          </p:cNvPr>
          <p:cNvSpPr txBox="1"/>
          <p:nvPr/>
        </p:nvSpPr>
        <p:spPr>
          <a:xfrm>
            <a:off x="1679218" y="1909063"/>
            <a:ext cx="9419312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Clr>
                <a:srgbClr val="498929"/>
              </a:buClr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600"/>
              </a:spcAft>
              <a:buClr>
                <a:srgbClr val="498929"/>
              </a:buClr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3267916-6B74-D842-A87D-2AA4A0655AC9}"/>
              </a:ext>
            </a:extLst>
          </p:cNvPr>
          <p:cNvSpPr/>
          <p:nvPr/>
        </p:nvSpPr>
        <p:spPr>
          <a:xfrm>
            <a:off x="666036" y="2110754"/>
            <a:ext cx="10968434" cy="2969246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20000"/>
                  <a:lumOff val="80000"/>
                </a:schemeClr>
              </a:gs>
              <a:gs pos="30000">
                <a:srgbClr val="D1BF1C"/>
              </a:gs>
              <a:gs pos="61000">
                <a:srgbClr val="D98D1D"/>
              </a:gs>
              <a:gs pos="100000">
                <a:srgbClr val="C00000"/>
              </a:gs>
            </a:gsLst>
            <a:lin ang="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D5CEF8-9ED1-9C45-8DA2-D36CD7CD7E27}"/>
              </a:ext>
            </a:extLst>
          </p:cNvPr>
          <p:cNvSpPr txBox="1"/>
          <p:nvPr/>
        </p:nvSpPr>
        <p:spPr>
          <a:xfrm>
            <a:off x="666036" y="4373482"/>
            <a:ext cx="106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CALM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3023B28-F7B6-6348-9B6B-853B583D4379}"/>
              </a:ext>
            </a:extLst>
          </p:cNvPr>
          <p:cNvSpPr txBox="1"/>
          <p:nvPr/>
        </p:nvSpPr>
        <p:spPr>
          <a:xfrm>
            <a:off x="2265680" y="3795717"/>
            <a:ext cx="172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ANNOYED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A3D56BD-9A35-AA40-BBCB-BECCAE75108D}"/>
              </a:ext>
            </a:extLst>
          </p:cNvPr>
          <p:cNvSpPr txBox="1"/>
          <p:nvPr/>
        </p:nvSpPr>
        <p:spPr>
          <a:xfrm>
            <a:off x="4378959" y="3334052"/>
            <a:ext cx="129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UPSET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6B86FBF-D71C-8744-989E-69C006473B96}"/>
              </a:ext>
            </a:extLst>
          </p:cNvPr>
          <p:cNvSpPr txBox="1"/>
          <p:nvPr/>
        </p:nvSpPr>
        <p:spPr>
          <a:xfrm>
            <a:off x="6096000" y="3010221"/>
            <a:ext cx="231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FRUSTRATED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ECB0129-F20C-A244-87EE-5D52D5746FE4}"/>
              </a:ext>
            </a:extLst>
          </p:cNvPr>
          <p:cNvSpPr txBox="1"/>
          <p:nvPr/>
        </p:nvSpPr>
        <p:spPr>
          <a:xfrm>
            <a:off x="8509069" y="2676367"/>
            <a:ext cx="147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ANGRY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03E1054-E5A3-824D-8F51-1A6E4AA3ECE1}"/>
              </a:ext>
            </a:extLst>
          </p:cNvPr>
          <p:cNvSpPr txBox="1"/>
          <p:nvPr/>
        </p:nvSpPr>
        <p:spPr>
          <a:xfrm>
            <a:off x="9982269" y="2274634"/>
            <a:ext cx="172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FURIOUS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780024-C9AC-6446-B728-992E4C295157}"/>
              </a:ext>
            </a:extLst>
          </p:cNvPr>
          <p:cNvSpPr txBox="1"/>
          <p:nvPr/>
        </p:nvSpPr>
        <p:spPr>
          <a:xfrm>
            <a:off x="692845" y="5281691"/>
            <a:ext cx="1013182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no</a:t>
            </a:r>
          </a:p>
          <a:p>
            <a:pPr algn="ctr"/>
            <a:r>
              <a:rPr lang="en-US" dirty="0"/>
              <a:t>strong emotion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ED9093-7825-BC40-AB84-757467A32B0F}"/>
              </a:ext>
            </a:extLst>
          </p:cNvPr>
          <p:cNvSpPr txBox="1"/>
          <p:nvPr/>
        </p:nvSpPr>
        <p:spPr>
          <a:xfrm>
            <a:off x="2315816" y="5303257"/>
            <a:ext cx="1598396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slightly </a:t>
            </a:r>
          </a:p>
          <a:p>
            <a:pPr algn="ctr"/>
            <a:r>
              <a:rPr lang="en-US" dirty="0"/>
              <a:t>angry or irritated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6E6F2A-51D0-CC4F-82B0-5637519F2356}"/>
              </a:ext>
            </a:extLst>
          </p:cNvPr>
          <p:cNvSpPr txBox="1"/>
          <p:nvPr/>
        </p:nvSpPr>
        <p:spPr>
          <a:xfrm>
            <a:off x="4309460" y="5282042"/>
            <a:ext cx="1434397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unhappy,</a:t>
            </a:r>
          </a:p>
          <a:p>
            <a:pPr algn="ctr"/>
            <a:r>
              <a:rPr lang="en-US" dirty="0"/>
              <a:t>disappointed</a:t>
            </a:r>
          </a:p>
          <a:p>
            <a:pPr algn="ctr"/>
            <a:r>
              <a:rPr lang="en-US" dirty="0"/>
              <a:t>or worried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AA7A210-3981-B844-9E9A-C9C959D8FD5B}"/>
              </a:ext>
            </a:extLst>
          </p:cNvPr>
          <p:cNvSpPr txBox="1"/>
          <p:nvPr/>
        </p:nvSpPr>
        <p:spPr>
          <a:xfrm>
            <a:off x="6132920" y="5281691"/>
            <a:ext cx="2207342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upset because</a:t>
            </a:r>
          </a:p>
          <a:p>
            <a:pPr algn="ctr"/>
            <a:r>
              <a:rPr lang="en-US" dirty="0"/>
              <a:t>you can’t change</a:t>
            </a:r>
          </a:p>
          <a:p>
            <a:pPr algn="ctr"/>
            <a:r>
              <a:rPr lang="en-US" dirty="0"/>
              <a:t>something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4FA8935-A15B-0641-917B-F5507390D824}"/>
              </a:ext>
            </a:extLst>
          </p:cNvPr>
          <p:cNvSpPr txBox="1"/>
          <p:nvPr/>
        </p:nvSpPr>
        <p:spPr>
          <a:xfrm>
            <a:off x="8378286" y="5285484"/>
            <a:ext cx="1598396" cy="92333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strong feeling- someone did you wrong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2D7C53C-61D1-114A-8F6E-4A068F20B4F9}"/>
              </a:ext>
            </a:extLst>
          </p:cNvPr>
          <p:cNvSpPr txBox="1"/>
          <p:nvPr/>
        </p:nvSpPr>
        <p:spPr>
          <a:xfrm>
            <a:off x="10064758" y="5281691"/>
            <a:ext cx="1434397" cy="92333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wild, </a:t>
            </a:r>
          </a:p>
          <a:p>
            <a:pPr algn="ctr"/>
            <a:r>
              <a:rPr lang="en-US" dirty="0"/>
              <a:t>intense </a:t>
            </a:r>
          </a:p>
          <a:p>
            <a:pPr algn="ctr"/>
            <a:r>
              <a:rPr lang="en-US" dirty="0"/>
              <a:t>anger</a:t>
            </a:r>
          </a:p>
        </p:txBody>
      </p:sp>
    </p:spTree>
    <p:extLst>
      <p:ext uri="{BB962C8B-B14F-4D97-AF65-F5344CB8AC3E}">
        <p14:creationId xmlns:p14="http://schemas.microsoft.com/office/powerpoint/2010/main" val="32470836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498929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How Do You Know?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498929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498929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BC0C1DB-7C9C-F144-950E-9350C479BD80}"/>
              </a:ext>
            </a:extLst>
          </p:cNvPr>
          <p:cNvSpPr/>
          <p:nvPr/>
        </p:nvSpPr>
        <p:spPr>
          <a:xfrm rot="16200000">
            <a:off x="3488871" y="903151"/>
            <a:ext cx="5115197" cy="6438900"/>
          </a:xfrm>
          <a:prstGeom prst="rect">
            <a:avLst/>
          </a:prstGeom>
          <a:solidFill>
            <a:srgbClr val="498929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12" descr="A picture containing table&#10;&#10;Description automatically generated">
            <a:extLst>
              <a:ext uri="{FF2B5EF4-FFF2-40B4-BE49-F238E27FC236}">
                <a16:creationId xmlns:a16="http://schemas.microsoft.com/office/drawing/2014/main" id="{011D49D5-8C3D-3742-8057-1BECCE70C3A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4073" y="1771152"/>
            <a:ext cx="6064793" cy="4702898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BD4E0AF3-67BF-5E4E-BD62-D36422B80294}"/>
              </a:ext>
            </a:extLst>
          </p:cNvPr>
          <p:cNvGrpSpPr/>
          <p:nvPr/>
        </p:nvGrpSpPr>
        <p:grpSpPr>
          <a:xfrm>
            <a:off x="9791227" y="4509018"/>
            <a:ext cx="1695794" cy="1965032"/>
            <a:chOff x="4871214" y="4577580"/>
            <a:chExt cx="1695794" cy="1965032"/>
          </a:xfrm>
        </p:grpSpPr>
        <p:pic>
          <p:nvPicPr>
            <p:cNvPr id="15" name="Graphic 14" descr="Spinning Plates">
              <a:extLst>
                <a:ext uri="{FF2B5EF4-FFF2-40B4-BE49-F238E27FC236}">
                  <a16:creationId xmlns:a16="http://schemas.microsoft.com/office/drawing/2014/main" id="{6786845D-6F0D-D544-98D3-8EB3ABF83E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871214" y="4846818"/>
              <a:ext cx="1695794" cy="1695794"/>
            </a:xfrm>
            <a:prstGeom prst="rect">
              <a:avLst/>
            </a:prstGeom>
          </p:spPr>
        </p:pic>
        <p:pic>
          <p:nvPicPr>
            <p:cNvPr id="16" name="Graphic 15" descr="Smiling face outline">
              <a:extLst>
                <a:ext uri="{FF2B5EF4-FFF2-40B4-BE49-F238E27FC236}">
                  <a16:creationId xmlns:a16="http://schemas.microsoft.com/office/drawing/2014/main" id="{D1939B72-58DB-284B-81EC-B0A1073CF82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21061831">
              <a:off x="4990395" y="4775244"/>
              <a:ext cx="388255" cy="388255"/>
            </a:xfrm>
            <a:prstGeom prst="rect">
              <a:avLst/>
            </a:prstGeom>
          </p:spPr>
        </p:pic>
        <p:pic>
          <p:nvPicPr>
            <p:cNvPr id="17" name="Graphic 16" descr="Worried face outline">
              <a:extLst>
                <a:ext uri="{FF2B5EF4-FFF2-40B4-BE49-F238E27FC236}">
                  <a16:creationId xmlns:a16="http://schemas.microsoft.com/office/drawing/2014/main" id="{105E8642-C144-D746-9CD2-9813FB1F20D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20510733">
              <a:off x="6010921" y="5213506"/>
              <a:ext cx="395149" cy="395149"/>
            </a:xfrm>
            <a:prstGeom prst="rect">
              <a:avLst/>
            </a:prstGeom>
          </p:spPr>
        </p:pic>
        <p:pic>
          <p:nvPicPr>
            <p:cNvPr id="18" name="Graphic 17" descr="Angry face outline">
              <a:extLst>
                <a:ext uri="{FF2B5EF4-FFF2-40B4-BE49-F238E27FC236}">
                  <a16:creationId xmlns:a16="http://schemas.microsoft.com/office/drawing/2014/main" id="{0AFF7AC3-6976-104C-94F6-271C18EEC0D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 rot="848535">
              <a:off x="5875071" y="4577580"/>
              <a:ext cx="457200" cy="457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771761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498929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Taking 10 Breaths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498929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81BBF29-32B0-4A45-85EB-04A32174D0D3}"/>
              </a:ext>
            </a:extLst>
          </p:cNvPr>
          <p:cNvSpPr>
            <a:spLocks noChangeAspect="1"/>
          </p:cNvSpPr>
          <p:nvPr/>
        </p:nvSpPr>
        <p:spPr>
          <a:xfrm>
            <a:off x="1070516" y="1917573"/>
            <a:ext cx="2428924" cy="822960"/>
          </a:xfrm>
          <a:prstGeom prst="rect">
            <a:avLst/>
          </a:prstGeom>
          <a:solidFill>
            <a:srgbClr val="49892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FIRST TIME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84EF6D5-EB11-714E-AFC7-F8DE7FA3EB7F}"/>
              </a:ext>
            </a:extLst>
          </p:cNvPr>
          <p:cNvSpPr>
            <a:spLocks noChangeAspect="1"/>
          </p:cNvSpPr>
          <p:nvPr/>
        </p:nvSpPr>
        <p:spPr>
          <a:xfrm>
            <a:off x="1070516" y="2876766"/>
            <a:ext cx="2428924" cy="822960"/>
          </a:xfrm>
          <a:prstGeom prst="rect">
            <a:avLst/>
          </a:prstGeom>
          <a:solidFill>
            <a:srgbClr val="49892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STEP 1:  SLOW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60207AD-9B12-8740-AF63-CEDA99A34781}"/>
              </a:ext>
            </a:extLst>
          </p:cNvPr>
          <p:cNvSpPr>
            <a:spLocks noChangeAspect="1"/>
          </p:cNvSpPr>
          <p:nvPr/>
        </p:nvSpPr>
        <p:spPr>
          <a:xfrm>
            <a:off x="1070516" y="3835959"/>
            <a:ext cx="2428924" cy="822960"/>
          </a:xfrm>
          <a:prstGeom prst="rect">
            <a:avLst/>
          </a:prstGeom>
          <a:solidFill>
            <a:srgbClr val="49892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STEP 2:  TAKE 10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3402F02-F65B-8842-9D24-663D7970C890}"/>
              </a:ext>
            </a:extLst>
          </p:cNvPr>
          <p:cNvSpPr>
            <a:spLocks noChangeAspect="1"/>
          </p:cNvSpPr>
          <p:nvPr/>
        </p:nvSpPr>
        <p:spPr>
          <a:xfrm>
            <a:off x="1070516" y="4795152"/>
            <a:ext cx="2428924" cy="822960"/>
          </a:xfrm>
          <a:prstGeom prst="rect">
            <a:avLst/>
          </a:prstGeom>
          <a:solidFill>
            <a:srgbClr val="49892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STEP 3:  REPEAT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170480C-5A60-1242-A456-A4951DDAF835}"/>
              </a:ext>
            </a:extLst>
          </p:cNvPr>
          <p:cNvSpPr>
            <a:spLocks noChangeAspect="1"/>
          </p:cNvSpPr>
          <p:nvPr/>
        </p:nvSpPr>
        <p:spPr>
          <a:xfrm>
            <a:off x="3499440" y="1918780"/>
            <a:ext cx="7622044" cy="822960"/>
          </a:xfrm>
          <a:prstGeom prst="rect">
            <a:avLst/>
          </a:prstGeom>
          <a:solidFill>
            <a:srgbClr val="D1E1C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 comfortably in a chair and close your eyes.  Notice your breathing.  Just observe your own breath for a couple of breaths. 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ea typeface="Poppins"/>
              <a:cs typeface="Arial" panose="020B0604020202020204" pitchFamily="34" charset="0"/>
              <a:sym typeface="Poppins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0BB1D54-7F53-5940-ADE3-717D6D85F394}"/>
              </a:ext>
            </a:extLst>
          </p:cNvPr>
          <p:cNvSpPr>
            <a:spLocks noChangeAspect="1"/>
          </p:cNvSpPr>
          <p:nvPr/>
        </p:nvSpPr>
        <p:spPr>
          <a:xfrm>
            <a:off x="3499440" y="2875793"/>
            <a:ext cx="7622044" cy="822960"/>
          </a:xfrm>
          <a:prstGeom prst="rect">
            <a:avLst/>
          </a:prstGeom>
          <a:solidFill>
            <a:srgbClr val="D1E1C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Breath in through your nose for a count of 5, pause</a:t>
            </a:r>
          </a:p>
          <a:p>
            <a:pPr lvl="0"/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Breath out through your mouth for a count of 5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E12CD9FC-3006-7F4A-8893-C10D30E5B3F0}"/>
              </a:ext>
            </a:extLst>
          </p:cNvPr>
          <p:cNvSpPr>
            <a:spLocks noChangeAspect="1"/>
          </p:cNvSpPr>
          <p:nvPr/>
        </p:nvSpPr>
        <p:spPr>
          <a:xfrm>
            <a:off x="3499440" y="3836932"/>
            <a:ext cx="7622044" cy="822960"/>
          </a:xfrm>
          <a:prstGeom prst="rect">
            <a:avLst/>
          </a:prstGeom>
          <a:solidFill>
            <a:srgbClr val="D1E1C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Continue this practice for at least 10 breath cycles (in/out). 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4173414-470B-6B43-9901-886363D9B9D5}"/>
              </a:ext>
            </a:extLst>
          </p:cNvPr>
          <p:cNvSpPr>
            <a:spLocks noChangeAspect="1"/>
          </p:cNvSpPr>
          <p:nvPr/>
        </p:nvSpPr>
        <p:spPr>
          <a:xfrm>
            <a:off x="3499440" y="4796390"/>
            <a:ext cx="7622044" cy="822960"/>
          </a:xfrm>
          <a:prstGeom prst="rect">
            <a:avLst/>
          </a:prstGeom>
          <a:solidFill>
            <a:srgbClr val="D1E1C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still upset, do another 10 breaths. 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ea typeface="Poppins"/>
              <a:cs typeface="Arial" panose="020B0604020202020204" pitchFamily="34" charset="0"/>
              <a:sym typeface="Poppin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933A2A4-7E3E-4A40-802C-DD651EBC7EF8}"/>
              </a:ext>
            </a:extLst>
          </p:cNvPr>
          <p:cNvSpPr txBox="1"/>
          <p:nvPr/>
        </p:nvSpPr>
        <p:spPr>
          <a:xfrm>
            <a:off x="1070516" y="1456228"/>
            <a:ext cx="53799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Giving you space to respond rather than react</a:t>
            </a:r>
          </a:p>
        </p:txBody>
      </p:sp>
    </p:spTree>
    <p:extLst>
      <p:ext uri="{BB962C8B-B14F-4D97-AF65-F5344CB8AC3E}">
        <p14:creationId xmlns:p14="http://schemas.microsoft.com/office/powerpoint/2010/main" val="10381581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498929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Self Talk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498929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314138-7E00-DA4D-84B2-FFCB4201FF61}"/>
              </a:ext>
            </a:extLst>
          </p:cNvPr>
          <p:cNvSpPr txBox="1"/>
          <p:nvPr/>
        </p:nvSpPr>
        <p:spPr>
          <a:xfrm>
            <a:off x="1679218" y="1909063"/>
            <a:ext cx="985505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  <a:buClr>
                <a:srgbClr val="498929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What we tell our self when we are angry is powerful</a:t>
            </a:r>
          </a:p>
          <a:p>
            <a:pPr algn="ctr">
              <a:spcAft>
                <a:spcPts val="600"/>
              </a:spcAft>
              <a:buClr>
                <a:srgbClr val="498929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It can mean the difference between handling your anger well or not</a:t>
            </a:r>
          </a:p>
          <a:p>
            <a:pPr marL="342900" indent="-342900">
              <a:spcAft>
                <a:spcPts val="600"/>
              </a:spcAft>
              <a:buClr>
                <a:srgbClr val="498929"/>
              </a:buClr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600"/>
              </a:spcAft>
              <a:buClr>
                <a:srgbClr val="498929"/>
              </a:buClr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600"/>
              </a:spcAft>
              <a:buClr>
                <a:srgbClr val="498929"/>
              </a:buClr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600"/>
              </a:spcAft>
              <a:buClr>
                <a:srgbClr val="498929"/>
              </a:buClr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600"/>
              </a:spcAft>
              <a:buClr>
                <a:srgbClr val="498929"/>
              </a:buClr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  <a:buClr>
                <a:srgbClr val="498929"/>
              </a:buClr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Aft>
                <a:spcPts val="600"/>
              </a:spcAft>
              <a:buClr>
                <a:srgbClr val="498929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It is important to be aware of what you tell yourself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26A270B-2171-884D-8372-91C60257D288}"/>
              </a:ext>
            </a:extLst>
          </p:cNvPr>
          <p:cNvGrpSpPr/>
          <p:nvPr/>
        </p:nvGrpSpPr>
        <p:grpSpPr>
          <a:xfrm>
            <a:off x="1770328" y="2830233"/>
            <a:ext cx="2189532" cy="2189532"/>
            <a:chOff x="1186012" y="2830233"/>
            <a:chExt cx="2189532" cy="2189532"/>
          </a:xfrm>
        </p:grpSpPr>
        <p:pic>
          <p:nvPicPr>
            <p:cNvPr id="16" name="Graphic 15" descr="Speech">
              <a:extLst>
                <a:ext uri="{FF2B5EF4-FFF2-40B4-BE49-F238E27FC236}">
                  <a16:creationId xmlns:a16="http://schemas.microsoft.com/office/drawing/2014/main" id="{A63B810E-3757-9E46-833F-2828213C97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186012" y="2830233"/>
              <a:ext cx="2189532" cy="2189532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C2E68F7-C784-A84F-B4ED-C7F9897E6109}"/>
                </a:ext>
              </a:extLst>
            </p:cNvPr>
            <p:cNvSpPr txBox="1"/>
            <p:nvPr/>
          </p:nvSpPr>
          <p:spPr>
            <a:xfrm>
              <a:off x="1637663" y="3300573"/>
              <a:ext cx="134070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I can’t do this anymore!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C21C317-DD7C-C244-8B88-4DB1C7678CB3}"/>
              </a:ext>
            </a:extLst>
          </p:cNvPr>
          <p:cNvGrpSpPr/>
          <p:nvPr/>
        </p:nvGrpSpPr>
        <p:grpSpPr>
          <a:xfrm>
            <a:off x="8362954" y="3300573"/>
            <a:ext cx="2058718" cy="2058718"/>
            <a:chOff x="5737870" y="3331429"/>
            <a:chExt cx="2058718" cy="2058718"/>
          </a:xfrm>
        </p:grpSpPr>
        <p:pic>
          <p:nvPicPr>
            <p:cNvPr id="17" name="Graphic 16" descr="Speech">
              <a:extLst>
                <a:ext uri="{FF2B5EF4-FFF2-40B4-BE49-F238E27FC236}">
                  <a16:creationId xmlns:a16="http://schemas.microsoft.com/office/drawing/2014/main" id="{8712CB4F-DEC0-1F46-BFE3-9BEE2F6ECBD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737870" y="3331429"/>
              <a:ext cx="2058718" cy="2058718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FFCAE8D-3E6C-6F47-8703-51E8E25C2110}"/>
                </a:ext>
              </a:extLst>
            </p:cNvPr>
            <p:cNvSpPr txBox="1"/>
            <p:nvPr/>
          </p:nvSpPr>
          <p:spPr>
            <a:xfrm>
              <a:off x="6096001" y="3762238"/>
              <a:ext cx="133149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I’m a horrible caregiver! 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BAF885D-2899-7A4C-A3A3-BA182A7089C1}"/>
              </a:ext>
            </a:extLst>
          </p:cNvPr>
          <p:cNvGrpSpPr/>
          <p:nvPr/>
        </p:nvGrpSpPr>
        <p:grpSpPr>
          <a:xfrm>
            <a:off x="4424894" y="2415082"/>
            <a:ext cx="3555929" cy="3555929"/>
            <a:chOff x="8336352" y="2483926"/>
            <a:chExt cx="3555929" cy="3555929"/>
          </a:xfrm>
        </p:grpSpPr>
        <p:pic>
          <p:nvPicPr>
            <p:cNvPr id="18" name="Graphic 17" descr="Speech">
              <a:extLst>
                <a:ext uri="{FF2B5EF4-FFF2-40B4-BE49-F238E27FC236}">
                  <a16:creationId xmlns:a16="http://schemas.microsoft.com/office/drawing/2014/main" id="{92726D75-5302-A140-A1D7-E8B9FF5E96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336352" y="2483926"/>
              <a:ext cx="3555929" cy="3555929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085B055-EFE9-B340-86A3-896CE10C2C85}"/>
                </a:ext>
              </a:extLst>
            </p:cNvPr>
            <p:cNvSpPr txBox="1"/>
            <p:nvPr/>
          </p:nvSpPr>
          <p:spPr>
            <a:xfrm>
              <a:off x="9022260" y="3528148"/>
              <a:ext cx="218411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He is doing this on purpose.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988415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>
            <a:extLst>
              <a:ext uri="{FF2B5EF4-FFF2-40B4-BE49-F238E27FC236}">
                <a16:creationId xmlns:a16="http://schemas.microsoft.com/office/drawing/2014/main" id="{D3C8BBED-2D07-D547-B3F1-FB7F576E08F8}"/>
              </a:ext>
            </a:extLst>
          </p:cNvPr>
          <p:cNvSpPr/>
          <p:nvPr/>
        </p:nvSpPr>
        <p:spPr>
          <a:xfrm>
            <a:off x="8940420" y="1"/>
            <a:ext cx="3251580" cy="6858000"/>
          </a:xfrm>
          <a:custGeom>
            <a:avLst/>
            <a:gdLst>
              <a:gd name="connsiteX0" fmla="*/ 0 w 2766060"/>
              <a:gd name="connsiteY0" fmla="*/ 0 h 6880860"/>
              <a:gd name="connsiteX1" fmla="*/ 2766060 w 2766060"/>
              <a:gd name="connsiteY1" fmla="*/ 0 h 6880860"/>
              <a:gd name="connsiteX2" fmla="*/ 2766060 w 2766060"/>
              <a:gd name="connsiteY2" fmla="*/ 6858000 h 6880860"/>
              <a:gd name="connsiteX3" fmla="*/ 2423160 w 2766060"/>
              <a:gd name="connsiteY3" fmla="*/ 6880860 h 6880860"/>
              <a:gd name="connsiteX4" fmla="*/ 0 w 2766060"/>
              <a:gd name="connsiteY4" fmla="*/ 0 h 6880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66060" h="6880860">
                <a:moveTo>
                  <a:pt x="0" y="0"/>
                </a:moveTo>
                <a:lnTo>
                  <a:pt x="2766060" y="0"/>
                </a:lnTo>
                <a:lnTo>
                  <a:pt x="2766060" y="6858000"/>
                </a:lnTo>
                <a:lnTo>
                  <a:pt x="2423160" y="6880860"/>
                </a:lnTo>
                <a:lnTo>
                  <a:pt x="0" y="0"/>
                </a:lnTo>
                <a:close/>
              </a:path>
            </a:pathLst>
          </a:custGeom>
          <a:solidFill>
            <a:srgbClr val="A4C4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498929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STOP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498929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498929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314138-7E00-DA4D-84B2-FFCB4201FF61}"/>
              </a:ext>
            </a:extLst>
          </p:cNvPr>
          <p:cNvSpPr txBox="1"/>
          <p:nvPr/>
        </p:nvSpPr>
        <p:spPr>
          <a:xfrm>
            <a:off x="5231136" y="3381816"/>
            <a:ext cx="662930" cy="2046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  <a:buClr>
                <a:srgbClr val="498929"/>
              </a:buClr>
            </a:pPr>
            <a:r>
              <a:rPr lang="en-US" sz="2800" b="1" dirty="0">
                <a:solidFill>
                  <a:srgbClr val="4989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  <a:p>
            <a:pPr algn="ctr">
              <a:spcAft>
                <a:spcPts val="600"/>
              </a:spcAft>
              <a:buClr>
                <a:srgbClr val="498929"/>
              </a:buClr>
            </a:pPr>
            <a:r>
              <a:rPr lang="en-US" sz="2800" b="1" dirty="0">
                <a:solidFill>
                  <a:srgbClr val="4989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</a:p>
          <a:p>
            <a:pPr algn="ctr">
              <a:spcAft>
                <a:spcPts val="600"/>
              </a:spcAft>
              <a:buClr>
                <a:srgbClr val="498929"/>
              </a:buClr>
            </a:pPr>
            <a:r>
              <a:rPr lang="en-US" sz="2800" b="1" dirty="0">
                <a:solidFill>
                  <a:srgbClr val="4989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</a:p>
          <a:p>
            <a:pPr algn="ctr">
              <a:spcAft>
                <a:spcPts val="600"/>
              </a:spcAft>
              <a:buClr>
                <a:srgbClr val="498929"/>
              </a:buClr>
            </a:pPr>
            <a:r>
              <a:rPr lang="en-US" sz="2800" b="1" dirty="0">
                <a:solidFill>
                  <a:srgbClr val="4989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AED02A-F197-1C4B-9934-1DD5D93C4EFF}"/>
              </a:ext>
            </a:extLst>
          </p:cNvPr>
          <p:cNvSpPr txBox="1"/>
          <p:nvPr/>
        </p:nvSpPr>
        <p:spPr>
          <a:xfrm>
            <a:off x="5783230" y="3381816"/>
            <a:ext cx="5074659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Stop</a:t>
            </a:r>
          </a:p>
          <a:p>
            <a:pPr>
              <a:spcAft>
                <a:spcPts val="12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Take 10 Breaths</a:t>
            </a:r>
          </a:p>
          <a:p>
            <a:pPr>
              <a:spcAft>
                <a:spcPts val="12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Observe:  What’s happening in me?</a:t>
            </a:r>
          </a:p>
          <a:p>
            <a:pPr>
              <a:spcAft>
                <a:spcPts val="12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Proceed Differently  </a:t>
            </a:r>
          </a:p>
        </p:txBody>
      </p:sp>
      <p:pic>
        <p:nvPicPr>
          <p:cNvPr id="12" name="Picture 11" descr="A red and white sign&#10;&#10;Description automatically generated with medium confidence">
            <a:extLst>
              <a:ext uri="{FF2B5EF4-FFF2-40B4-BE49-F238E27FC236}">
                <a16:creationId xmlns:a16="http://schemas.microsoft.com/office/drawing/2014/main" id="{299BAFBB-4CC3-4B4A-9147-7BAE5C171E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954" y="1828800"/>
            <a:ext cx="4809514" cy="5000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6294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498929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Proceeding Differently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498929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498929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314138-7E00-DA4D-84B2-FFCB4201FF61}"/>
              </a:ext>
            </a:extLst>
          </p:cNvPr>
          <p:cNvSpPr txBox="1"/>
          <p:nvPr/>
        </p:nvSpPr>
        <p:spPr>
          <a:xfrm>
            <a:off x="1657756" y="1684474"/>
            <a:ext cx="8876487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498929"/>
              </a:buClr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Annoyed or upset?</a:t>
            </a:r>
          </a:p>
          <a:p>
            <a:pPr marL="342900" indent="-342900">
              <a:buClr>
                <a:srgbClr val="498929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Change the self-talk</a:t>
            </a:r>
          </a:p>
          <a:p>
            <a:pPr marL="342900" indent="-342900">
              <a:spcAft>
                <a:spcPts val="1800"/>
              </a:spcAft>
              <a:buClr>
                <a:srgbClr val="498929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Find the humor in the situation</a:t>
            </a:r>
          </a:p>
          <a:p>
            <a:pPr>
              <a:buClr>
                <a:srgbClr val="498929"/>
              </a:buClr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Frustrated?</a:t>
            </a:r>
          </a:p>
          <a:p>
            <a:pPr marL="342900" indent="-342900">
              <a:buClr>
                <a:srgbClr val="498929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Change the self-talk</a:t>
            </a:r>
          </a:p>
          <a:p>
            <a:pPr marL="342900" indent="-342900">
              <a:spcAft>
                <a:spcPts val="1800"/>
              </a:spcAft>
              <a:buClr>
                <a:srgbClr val="498929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Take 10 breaths</a:t>
            </a:r>
          </a:p>
          <a:p>
            <a:pPr>
              <a:buClr>
                <a:srgbClr val="498929"/>
              </a:buClr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Angry or furious?</a:t>
            </a:r>
          </a:p>
          <a:p>
            <a:pPr marL="342900" indent="-342900">
              <a:buClr>
                <a:srgbClr val="498929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Walk away</a:t>
            </a:r>
          </a:p>
          <a:p>
            <a:pPr marL="342900" indent="-342900">
              <a:buClr>
                <a:srgbClr val="498929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Take 10 breaths</a:t>
            </a:r>
          </a:p>
          <a:p>
            <a:pPr marL="342900" indent="-342900">
              <a:buClr>
                <a:srgbClr val="498929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Exercise your anger away</a:t>
            </a:r>
          </a:p>
          <a:p>
            <a:pPr marL="342900" indent="-342900">
              <a:spcAft>
                <a:spcPts val="600"/>
              </a:spcAft>
              <a:buClr>
                <a:srgbClr val="498929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Wait to re-engage until calmer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BC0C1DB-7C9C-F144-950E-9350C479BD80}"/>
              </a:ext>
            </a:extLst>
          </p:cNvPr>
          <p:cNvSpPr/>
          <p:nvPr/>
        </p:nvSpPr>
        <p:spPr>
          <a:xfrm>
            <a:off x="8686801" y="0"/>
            <a:ext cx="3505200" cy="6858000"/>
          </a:xfrm>
          <a:prstGeom prst="rect">
            <a:avLst/>
          </a:prstGeom>
          <a:solidFill>
            <a:srgbClr val="498929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37159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77A75F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Take Away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77A7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314138-7E00-DA4D-84B2-FFCB4201FF61}"/>
              </a:ext>
            </a:extLst>
          </p:cNvPr>
          <p:cNvSpPr txBox="1"/>
          <p:nvPr/>
        </p:nvSpPr>
        <p:spPr>
          <a:xfrm>
            <a:off x="1679218" y="1909063"/>
            <a:ext cx="8733512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Clr>
                <a:srgbClr val="77A75F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Both positive and negative emotions are a normal part of caregiving.</a:t>
            </a:r>
          </a:p>
          <a:p>
            <a:pPr marL="342900" indent="-342900">
              <a:spcAft>
                <a:spcPts val="600"/>
              </a:spcAft>
              <a:buClr>
                <a:srgbClr val="77A75F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Emotions are one part how you feel, one part how your body reacts, one part how you behave.</a:t>
            </a:r>
          </a:p>
          <a:p>
            <a:pPr marL="342900" indent="-342900">
              <a:spcAft>
                <a:spcPts val="600"/>
              </a:spcAft>
              <a:buClr>
                <a:srgbClr val="77A75F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There are different ways to proceed dependent on how angry you are.</a:t>
            </a:r>
          </a:p>
          <a:p>
            <a:pPr marL="342900" indent="-342900">
              <a:spcAft>
                <a:spcPts val="600"/>
              </a:spcAft>
              <a:buClr>
                <a:srgbClr val="77A75F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Stop, Take ten breaths, Observe, and Proceed can help to give you space to respond rather than react when you are angry.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23CBC00-0BE0-6546-8A71-74112704D316}"/>
              </a:ext>
            </a:extLst>
          </p:cNvPr>
          <p:cNvCxnSpPr/>
          <p:nvPr/>
        </p:nvCxnSpPr>
        <p:spPr>
          <a:xfrm>
            <a:off x="722677" y="1371602"/>
            <a:ext cx="10058400" cy="0"/>
          </a:xfrm>
          <a:prstGeom prst="line">
            <a:avLst/>
          </a:prstGeom>
          <a:ln w="127000">
            <a:gradFill flip="none" rotWithShape="1">
              <a:gsLst>
                <a:gs pos="0">
                  <a:srgbClr val="498929"/>
                </a:gs>
                <a:gs pos="42000">
                  <a:srgbClr val="A4C596"/>
                </a:gs>
                <a:gs pos="61000">
                  <a:srgbClr val="D3E3CB"/>
                </a:gs>
                <a:gs pos="93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67647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498929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Making This Work for You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4989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1DED0C4-2322-C847-9D1D-F5149EF4C650}"/>
              </a:ext>
            </a:extLst>
          </p:cNvPr>
          <p:cNvSpPr/>
          <p:nvPr/>
        </p:nvSpPr>
        <p:spPr>
          <a:xfrm>
            <a:off x="752171" y="2064774"/>
            <a:ext cx="3377380" cy="2064774"/>
          </a:xfrm>
          <a:prstGeom prst="rect">
            <a:avLst/>
          </a:prstGeom>
          <a:solidFill>
            <a:srgbClr val="498929">
              <a:alpha val="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Deep Breathing</a:t>
            </a:r>
          </a:p>
          <a:p>
            <a:pPr algn="ctr"/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Practice taking </a:t>
            </a:r>
          </a:p>
          <a:p>
            <a:pPr algn="ctr"/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breaths daily.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370EBAF-2444-4D47-B391-5A1FE8CD36B4}"/>
              </a:ext>
            </a:extLst>
          </p:cNvPr>
          <p:cNvSpPr/>
          <p:nvPr/>
        </p:nvSpPr>
        <p:spPr>
          <a:xfrm>
            <a:off x="4409771" y="2064774"/>
            <a:ext cx="3377380" cy="2064774"/>
          </a:xfrm>
          <a:prstGeom prst="rect">
            <a:avLst/>
          </a:prstGeom>
          <a:solidFill>
            <a:srgbClr val="498929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Anger-Mapping</a:t>
            </a:r>
          </a:p>
          <a:p>
            <a:pPr algn="ctr"/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Become aware of </a:t>
            </a:r>
          </a:p>
          <a:p>
            <a:pPr algn="ctr"/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self-talk.  Track it for one week and practice finding alternatives.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8626A44-C424-5F4E-B018-BF42170D03C3}"/>
              </a:ext>
            </a:extLst>
          </p:cNvPr>
          <p:cNvSpPr/>
          <p:nvPr/>
        </p:nvSpPr>
        <p:spPr>
          <a:xfrm>
            <a:off x="8062451" y="2064774"/>
            <a:ext cx="3377380" cy="2064774"/>
          </a:xfrm>
          <a:prstGeom prst="rect">
            <a:avLst/>
          </a:prstGeom>
          <a:solidFill>
            <a:srgbClr val="498929">
              <a:alpha val="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S.T.O.P.</a:t>
            </a:r>
          </a:p>
          <a:p>
            <a:pPr algn="ctr"/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S.T.O.P. during a situation where you are mildly or moderately angry.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E315A9-0DD2-8E48-8E0D-CCEA9D306FE2}"/>
              </a:ext>
            </a:extLst>
          </p:cNvPr>
          <p:cNvSpPr txBox="1"/>
          <p:nvPr/>
        </p:nvSpPr>
        <p:spPr>
          <a:xfrm>
            <a:off x="752171" y="1578077"/>
            <a:ext cx="10687660" cy="368710"/>
          </a:xfrm>
          <a:prstGeom prst="rect">
            <a:avLst/>
          </a:prstGeom>
          <a:noFill/>
          <a:ln>
            <a:solidFill>
              <a:srgbClr val="49892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Pick One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1F6B2A7-BF59-2A40-8A1A-8F37D2C42186}"/>
              </a:ext>
            </a:extLst>
          </p:cNvPr>
          <p:cNvSpPr txBox="1"/>
          <p:nvPr/>
        </p:nvSpPr>
        <p:spPr>
          <a:xfrm>
            <a:off x="280229" y="4564623"/>
            <a:ext cx="1548577" cy="646331"/>
          </a:xfrm>
          <a:prstGeom prst="rect">
            <a:avLst/>
          </a:prstGeom>
          <a:noFill/>
          <a:ln>
            <a:solidFill>
              <a:srgbClr val="498929"/>
            </a:solidFill>
          </a:ln>
        </p:spPr>
        <p:txBody>
          <a:bodyPr wrap="square" rtlCol="0" anchor="b">
            <a:spAutoFit/>
          </a:bodyPr>
          <a:lstStyle/>
          <a:p>
            <a:pPr algn="ctr"/>
            <a:endParaRPr lang="en-US" dirty="0">
              <a:solidFill>
                <a:srgbClr val="498929"/>
              </a:solidFill>
            </a:endParaRPr>
          </a:p>
          <a:p>
            <a:pPr algn="ctr"/>
            <a:r>
              <a:rPr lang="en-US" dirty="0">
                <a:solidFill>
                  <a:srgbClr val="498929"/>
                </a:solidFill>
              </a:rPr>
              <a:t>Set a Deadline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B4D4635-58DA-1246-AAF8-9EC53F143824}"/>
              </a:ext>
            </a:extLst>
          </p:cNvPr>
          <p:cNvSpPr txBox="1"/>
          <p:nvPr/>
        </p:nvSpPr>
        <p:spPr>
          <a:xfrm>
            <a:off x="1970661" y="4564623"/>
            <a:ext cx="1548577" cy="646331"/>
          </a:xfrm>
          <a:prstGeom prst="rect">
            <a:avLst/>
          </a:prstGeom>
          <a:noFill/>
          <a:ln>
            <a:solidFill>
              <a:srgbClr val="498929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dirty="0">
              <a:solidFill>
                <a:srgbClr val="498929"/>
              </a:solidFill>
            </a:endParaRPr>
          </a:p>
          <a:p>
            <a:pPr algn="ctr"/>
            <a:r>
              <a:rPr lang="en-US" dirty="0">
                <a:solidFill>
                  <a:srgbClr val="498929"/>
                </a:solidFill>
              </a:rPr>
              <a:t>Why this one?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4579675-39CE-B648-9A37-5369E93EC5CA}"/>
              </a:ext>
            </a:extLst>
          </p:cNvPr>
          <p:cNvSpPr txBox="1"/>
          <p:nvPr/>
        </p:nvSpPr>
        <p:spPr>
          <a:xfrm>
            <a:off x="3669184" y="4564623"/>
            <a:ext cx="1548577" cy="646331"/>
          </a:xfrm>
          <a:prstGeom prst="rect">
            <a:avLst/>
          </a:prstGeom>
          <a:noFill/>
          <a:ln>
            <a:solidFill>
              <a:srgbClr val="49892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498929"/>
                </a:solidFill>
              </a:rPr>
              <a:t>What will you pair it with?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F0D372F-694F-5943-A053-9D540774B07E}"/>
              </a:ext>
            </a:extLst>
          </p:cNvPr>
          <p:cNvSpPr txBox="1"/>
          <p:nvPr/>
        </p:nvSpPr>
        <p:spPr>
          <a:xfrm>
            <a:off x="276005" y="5265404"/>
            <a:ext cx="1548577" cy="923330"/>
          </a:xfrm>
          <a:prstGeom prst="rect">
            <a:avLst/>
          </a:prstGeom>
          <a:noFill/>
          <a:ln>
            <a:solidFill>
              <a:srgbClr val="498929"/>
            </a:solidFill>
          </a:ln>
        </p:spPr>
        <p:txBody>
          <a:bodyPr wrap="square" rtlCol="0" anchor="b">
            <a:spAutoFit/>
          </a:bodyPr>
          <a:lstStyle/>
          <a:p>
            <a:pPr algn="ctr"/>
            <a:endParaRPr lang="en-US" dirty="0"/>
          </a:p>
          <a:p>
            <a:pPr algn="ctr"/>
            <a:r>
              <a:rPr lang="en-US" dirty="0"/>
              <a:t>Be realistic in your deadline.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0C7CFBF-A23B-0147-97C9-616C1A2ABE37}"/>
              </a:ext>
            </a:extLst>
          </p:cNvPr>
          <p:cNvSpPr txBox="1"/>
          <p:nvPr/>
        </p:nvSpPr>
        <p:spPr>
          <a:xfrm>
            <a:off x="1971954" y="5265404"/>
            <a:ext cx="1548577" cy="923330"/>
          </a:xfrm>
          <a:prstGeom prst="rect">
            <a:avLst/>
          </a:prstGeom>
          <a:noFill/>
          <a:ln>
            <a:solidFill>
              <a:srgbClr val="498929"/>
            </a:solidFill>
          </a:ln>
        </p:spPr>
        <p:txBody>
          <a:bodyPr wrap="square" rtlCol="0" anchor="b">
            <a:spAutoFit/>
          </a:bodyPr>
          <a:lstStyle/>
          <a:p>
            <a:pPr algn="ctr"/>
            <a:endParaRPr lang="en-US" dirty="0"/>
          </a:p>
          <a:p>
            <a:pPr algn="ctr"/>
            <a:r>
              <a:rPr lang="en-US" dirty="0"/>
              <a:t>How will this help you?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D84145F-E2B2-694C-A1A4-CCB69A7DA1C7}"/>
              </a:ext>
            </a:extLst>
          </p:cNvPr>
          <p:cNvSpPr txBox="1"/>
          <p:nvPr/>
        </p:nvSpPr>
        <p:spPr>
          <a:xfrm>
            <a:off x="3667903" y="5265404"/>
            <a:ext cx="1548577" cy="923330"/>
          </a:xfrm>
          <a:prstGeom prst="rect">
            <a:avLst/>
          </a:prstGeom>
          <a:noFill/>
          <a:ln>
            <a:solidFill>
              <a:srgbClr val="498929"/>
            </a:solidFill>
          </a:ln>
        </p:spPr>
        <p:txBody>
          <a:bodyPr wrap="square" rtlCol="0" anchor="b">
            <a:spAutoFit/>
          </a:bodyPr>
          <a:lstStyle/>
          <a:p>
            <a:pPr algn="ctr"/>
            <a:r>
              <a:rPr lang="en-US" dirty="0"/>
              <a:t>Do it with something you already do.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6844669-B4A5-9E46-A62F-16BCB75695BA}"/>
              </a:ext>
            </a:extLst>
          </p:cNvPr>
          <p:cNvGrpSpPr/>
          <p:nvPr/>
        </p:nvGrpSpPr>
        <p:grpSpPr>
          <a:xfrm>
            <a:off x="2112840" y="3170195"/>
            <a:ext cx="656042" cy="656042"/>
            <a:chOff x="2389873" y="2479467"/>
            <a:chExt cx="3010222" cy="3010222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B2404E9B-55B8-C249-B03F-56B99D9C60FA}"/>
                </a:ext>
              </a:extLst>
            </p:cNvPr>
            <p:cNvGrpSpPr/>
            <p:nvPr/>
          </p:nvGrpSpPr>
          <p:grpSpPr>
            <a:xfrm>
              <a:off x="2389873" y="2479467"/>
              <a:ext cx="3010222" cy="3010222"/>
              <a:chOff x="4535281" y="2479467"/>
              <a:chExt cx="3010222" cy="3010222"/>
            </a:xfrm>
          </p:grpSpPr>
          <p:pic>
            <p:nvPicPr>
              <p:cNvPr id="45" name="Graphic 44" descr="Confused person with solid fill">
                <a:extLst>
                  <a:ext uri="{FF2B5EF4-FFF2-40B4-BE49-F238E27FC236}">
                    <a16:creationId xmlns:a16="http://schemas.microsoft.com/office/drawing/2014/main" id="{D3113922-98F3-AB48-B6B3-E1ACB44B02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535281" y="2479467"/>
                <a:ext cx="3010222" cy="3010222"/>
              </a:xfrm>
              <a:prstGeom prst="rect">
                <a:avLst/>
              </a:prstGeom>
            </p:spPr>
          </p:pic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A7C58D84-B8A8-EC46-A2E2-D19795C2E2D0}"/>
                  </a:ext>
                </a:extLst>
              </p:cNvPr>
              <p:cNvSpPr/>
              <p:nvPr/>
            </p:nvSpPr>
            <p:spPr>
              <a:xfrm>
                <a:off x="6106049" y="5274935"/>
                <a:ext cx="246888" cy="199292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3B9F9D64-7F67-CE4D-B459-5CF50824E2D0}"/>
                  </a:ext>
                </a:extLst>
              </p:cNvPr>
              <p:cNvSpPr/>
              <p:nvPr/>
            </p:nvSpPr>
            <p:spPr>
              <a:xfrm>
                <a:off x="5730745" y="5276671"/>
                <a:ext cx="246888" cy="199292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682A9457-1E3F-1D46-ADC1-6DEC6D45620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894984" y="3378017"/>
              <a:ext cx="2728" cy="572323"/>
            </a:xfrm>
            <a:prstGeom prst="straightConnector1">
              <a:avLst/>
            </a:prstGeom>
            <a:ln w="127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598A4271-CD2C-E04B-9B24-02FF40E89EE9}"/>
                </a:ext>
              </a:extLst>
            </p:cNvPr>
            <p:cNvGrpSpPr/>
            <p:nvPr/>
          </p:nvGrpSpPr>
          <p:grpSpPr>
            <a:xfrm>
              <a:off x="3694177" y="3378017"/>
              <a:ext cx="124594" cy="535561"/>
              <a:chOff x="3694177" y="3378017"/>
              <a:chExt cx="124594" cy="535561"/>
            </a:xfrm>
          </p:grpSpPr>
          <p:sp>
            <p:nvSpPr>
              <p:cNvPr id="43" name="Freeform 42">
                <a:extLst>
                  <a:ext uri="{FF2B5EF4-FFF2-40B4-BE49-F238E27FC236}">
                    <a16:creationId xmlns:a16="http://schemas.microsoft.com/office/drawing/2014/main" id="{D26C8994-FE9F-F243-B420-132DD17419BC}"/>
                  </a:ext>
                </a:extLst>
              </p:cNvPr>
              <p:cNvSpPr/>
              <p:nvPr/>
            </p:nvSpPr>
            <p:spPr>
              <a:xfrm>
                <a:off x="3735754" y="3378017"/>
                <a:ext cx="83017" cy="486803"/>
              </a:xfrm>
              <a:custGeom>
                <a:avLst/>
                <a:gdLst>
                  <a:gd name="connsiteX0" fmla="*/ 322627 w 322627"/>
                  <a:gd name="connsiteY0" fmla="*/ 0 h 632309"/>
                  <a:gd name="connsiteX1" fmla="*/ 177902 w 322627"/>
                  <a:gd name="connsiteY1" fmla="*/ 457200 h 632309"/>
                  <a:gd name="connsiteX2" fmla="*/ 16731 w 322627"/>
                  <a:gd name="connsiteY2" fmla="*/ 618371 h 632309"/>
                  <a:gd name="connsiteX3" fmla="*/ 3574 w 322627"/>
                  <a:gd name="connsiteY3" fmla="*/ 624950 h 632309"/>
                  <a:gd name="connsiteX4" fmla="*/ 3574 w 322627"/>
                  <a:gd name="connsiteY4" fmla="*/ 628239 h 632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2627" h="632309">
                    <a:moveTo>
                      <a:pt x="322627" y="0"/>
                    </a:moveTo>
                    <a:cubicBezTo>
                      <a:pt x="275756" y="177069"/>
                      <a:pt x="228885" y="354138"/>
                      <a:pt x="177902" y="457200"/>
                    </a:cubicBezTo>
                    <a:cubicBezTo>
                      <a:pt x="126919" y="560262"/>
                      <a:pt x="45786" y="590413"/>
                      <a:pt x="16731" y="618371"/>
                    </a:cubicBezTo>
                    <a:cubicBezTo>
                      <a:pt x="-12324" y="646329"/>
                      <a:pt x="5767" y="623305"/>
                      <a:pt x="3574" y="624950"/>
                    </a:cubicBezTo>
                    <a:cubicBezTo>
                      <a:pt x="1381" y="626595"/>
                      <a:pt x="2477" y="627417"/>
                      <a:pt x="3574" y="628239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Triangle 43">
                <a:extLst>
                  <a:ext uri="{FF2B5EF4-FFF2-40B4-BE49-F238E27FC236}">
                    <a16:creationId xmlns:a16="http://schemas.microsoft.com/office/drawing/2014/main" id="{7BE1025B-D56F-3E4E-8151-9CB66024AF14}"/>
                  </a:ext>
                </a:extLst>
              </p:cNvPr>
              <p:cNvSpPr/>
              <p:nvPr/>
            </p:nvSpPr>
            <p:spPr>
              <a:xfrm rot="12968178">
                <a:off x="3694177" y="3842562"/>
                <a:ext cx="54203" cy="71016"/>
              </a:xfrm>
              <a:prstGeom prst="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53761129-33D8-A545-8CDE-3B730843CF9E}"/>
                </a:ext>
              </a:extLst>
            </p:cNvPr>
            <p:cNvGrpSpPr/>
            <p:nvPr/>
          </p:nvGrpSpPr>
          <p:grpSpPr>
            <a:xfrm flipH="1">
              <a:off x="3984857" y="3378027"/>
              <a:ext cx="124594" cy="535561"/>
              <a:chOff x="3694177" y="3378017"/>
              <a:chExt cx="124594" cy="535561"/>
            </a:xfrm>
          </p:grpSpPr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8B268C46-A062-D546-9541-870A78EBCFE3}"/>
                  </a:ext>
                </a:extLst>
              </p:cNvPr>
              <p:cNvSpPr/>
              <p:nvPr/>
            </p:nvSpPr>
            <p:spPr>
              <a:xfrm>
                <a:off x="3735754" y="3378017"/>
                <a:ext cx="83017" cy="486803"/>
              </a:xfrm>
              <a:custGeom>
                <a:avLst/>
                <a:gdLst>
                  <a:gd name="connsiteX0" fmla="*/ 322627 w 322627"/>
                  <a:gd name="connsiteY0" fmla="*/ 0 h 632309"/>
                  <a:gd name="connsiteX1" fmla="*/ 177902 w 322627"/>
                  <a:gd name="connsiteY1" fmla="*/ 457200 h 632309"/>
                  <a:gd name="connsiteX2" fmla="*/ 16731 w 322627"/>
                  <a:gd name="connsiteY2" fmla="*/ 618371 h 632309"/>
                  <a:gd name="connsiteX3" fmla="*/ 3574 w 322627"/>
                  <a:gd name="connsiteY3" fmla="*/ 624950 h 632309"/>
                  <a:gd name="connsiteX4" fmla="*/ 3574 w 322627"/>
                  <a:gd name="connsiteY4" fmla="*/ 628239 h 632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2627" h="632309">
                    <a:moveTo>
                      <a:pt x="322627" y="0"/>
                    </a:moveTo>
                    <a:cubicBezTo>
                      <a:pt x="275756" y="177069"/>
                      <a:pt x="228885" y="354138"/>
                      <a:pt x="177902" y="457200"/>
                    </a:cubicBezTo>
                    <a:cubicBezTo>
                      <a:pt x="126919" y="560262"/>
                      <a:pt x="45786" y="590413"/>
                      <a:pt x="16731" y="618371"/>
                    </a:cubicBezTo>
                    <a:cubicBezTo>
                      <a:pt x="-12324" y="646329"/>
                      <a:pt x="5767" y="623305"/>
                      <a:pt x="3574" y="624950"/>
                    </a:cubicBezTo>
                    <a:cubicBezTo>
                      <a:pt x="1381" y="626595"/>
                      <a:pt x="2477" y="627417"/>
                      <a:pt x="3574" y="628239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Triangle 41">
                <a:extLst>
                  <a:ext uri="{FF2B5EF4-FFF2-40B4-BE49-F238E27FC236}">
                    <a16:creationId xmlns:a16="http://schemas.microsoft.com/office/drawing/2014/main" id="{0409E9CC-4920-E14E-AEDE-1A6770BF0426}"/>
                  </a:ext>
                </a:extLst>
              </p:cNvPr>
              <p:cNvSpPr/>
              <p:nvPr/>
            </p:nvSpPr>
            <p:spPr>
              <a:xfrm rot="12968178">
                <a:off x="3694177" y="3842562"/>
                <a:ext cx="54203" cy="71016"/>
              </a:xfrm>
              <a:prstGeom prst="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3" name="Triangle 32">
              <a:extLst>
                <a:ext uri="{FF2B5EF4-FFF2-40B4-BE49-F238E27FC236}">
                  <a16:creationId xmlns:a16="http://schemas.microsoft.com/office/drawing/2014/main" id="{E003A428-7970-984D-A28A-263A43A99987}"/>
                </a:ext>
              </a:extLst>
            </p:cNvPr>
            <p:cNvSpPr/>
            <p:nvPr/>
          </p:nvSpPr>
          <p:spPr>
            <a:xfrm rot="5400000">
              <a:off x="3491938" y="2761181"/>
              <a:ext cx="54203" cy="71016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Triangle 33">
              <a:extLst>
                <a:ext uri="{FF2B5EF4-FFF2-40B4-BE49-F238E27FC236}">
                  <a16:creationId xmlns:a16="http://schemas.microsoft.com/office/drawing/2014/main" id="{B42C600E-EE32-0B47-8EE9-C1FA581F6D8F}"/>
                </a:ext>
              </a:extLst>
            </p:cNvPr>
            <p:cNvSpPr/>
            <p:nvPr/>
          </p:nvSpPr>
          <p:spPr>
            <a:xfrm rot="4418122">
              <a:off x="3501804" y="2890558"/>
              <a:ext cx="54203" cy="71016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Triangle 34">
              <a:extLst>
                <a:ext uri="{FF2B5EF4-FFF2-40B4-BE49-F238E27FC236}">
                  <a16:creationId xmlns:a16="http://schemas.microsoft.com/office/drawing/2014/main" id="{9251C4DA-0537-6A47-8ED5-A681D39FF5F1}"/>
                </a:ext>
              </a:extLst>
            </p:cNvPr>
            <p:cNvSpPr/>
            <p:nvPr/>
          </p:nvSpPr>
          <p:spPr>
            <a:xfrm rot="16200000" flipH="1">
              <a:off x="4248377" y="2761182"/>
              <a:ext cx="54203" cy="71016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Triangle 35">
              <a:extLst>
                <a:ext uri="{FF2B5EF4-FFF2-40B4-BE49-F238E27FC236}">
                  <a16:creationId xmlns:a16="http://schemas.microsoft.com/office/drawing/2014/main" id="{DD7E7C4C-9D25-E946-882D-172593F9393A}"/>
                </a:ext>
              </a:extLst>
            </p:cNvPr>
            <p:cNvSpPr/>
            <p:nvPr/>
          </p:nvSpPr>
          <p:spPr>
            <a:xfrm rot="17181878" flipH="1">
              <a:off x="4258243" y="2890559"/>
              <a:ext cx="54203" cy="71016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9D04FF2E-EB92-F34D-8D01-0113D64CF9C7}"/>
                </a:ext>
              </a:extLst>
            </p:cNvPr>
            <p:cNvSpPr/>
            <p:nvPr/>
          </p:nvSpPr>
          <p:spPr>
            <a:xfrm>
              <a:off x="3075411" y="2713598"/>
              <a:ext cx="424308" cy="89690"/>
            </a:xfrm>
            <a:custGeom>
              <a:avLst/>
              <a:gdLst>
                <a:gd name="connsiteX0" fmla="*/ 0 w 427597"/>
                <a:gd name="connsiteY0" fmla="*/ 0 h 108544"/>
                <a:gd name="connsiteX1" fmla="*/ 427597 w 427597"/>
                <a:gd name="connsiteY1" fmla="*/ 108544 h 108544"/>
                <a:gd name="connsiteX2" fmla="*/ 427597 w 427597"/>
                <a:gd name="connsiteY2" fmla="*/ 108544 h 108544"/>
                <a:gd name="connsiteX0" fmla="*/ 0 w 427597"/>
                <a:gd name="connsiteY0" fmla="*/ 0 h 108544"/>
                <a:gd name="connsiteX1" fmla="*/ 217088 w 427597"/>
                <a:gd name="connsiteY1" fmla="*/ 105255 h 108544"/>
                <a:gd name="connsiteX2" fmla="*/ 427597 w 427597"/>
                <a:gd name="connsiteY2" fmla="*/ 108544 h 108544"/>
                <a:gd name="connsiteX3" fmla="*/ 427597 w 427597"/>
                <a:gd name="connsiteY3" fmla="*/ 108544 h 108544"/>
                <a:gd name="connsiteX0" fmla="*/ 0 w 427597"/>
                <a:gd name="connsiteY0" fmla="*/ 0 h 108544"/>
                <a:gd name="connsiteX1" fmla="*/ 217088 w 427597"/>
                <a:gd name="connsiteY1" fmla="*/ 105255 h 108544"/>
                <a:gd name="connsiteX2" fmla="*/ 427597 w 427597"/>
                <a:gd name="connsiteY2" fmla="*/ 108544 h 108544"/>
                <a:gd name="connsiteX3" fmla="*/ 427597 w 427597"/>
                <a:gd name="connsiteY3" fmla="*/ 108544 h 108544"/>
                <a:gd name="connsiteX0" fmla="*/ 0 w 427597"/>
                <a:gd name="connsiteY0" fmla="*/ 0 h 109426"/>
                <a:gd name="connsiteX1" fmla="*/ 217088 w 427597"/>
                <a:gd name="connsiteY1" fmla="*/ 105255 h 109426"/>
                <a:gd name="connsiteX2" fmla="*/ 427597 w 427597"/>
                <a:gd name="connsiteY2" fmla="*/ 108544 h 109426"/>
                <a:gd name="connsiteX3" fmla="*/ 427597 w 427597"/>
                <a:gd name="connsiteY3" fmla="*/ 108544 h 109426"/>
                <a:gd name="connsiteX0" fmla="*/ 0 w 424308"/>
                <a:gd name="connsiteY0" fmla="*/ 0 h 89690"/>
                <a:gd name="connsiteX1" fmla="*/ 213799 w 424308"/>
                <a:gd name="connsiteY1" fmla="*/ 85519 h 89690"/>
                <a:gd name="connsiteX2" fmla="*/ 424308 w 424308"/>
                <a:gd name="connsiteY2" fmla="*/ 88808 h 89690"/>
                <a:gd name="connsiteX3" fmla="*/ 424308 w 424308"/>
                <a:gd name="connsiteY3" fmla="*/ 88808 h 89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4308" h="89690">
                  <a:moveTo>
                    <a:pt x="0" y="0"/>
                  </a:moveTo>
                  <a:cubicBezTo>
                    <a:pt x="71266" y="17542"/>
                    <a:pt x="83327" y="48241"/>
                    <a:pt x="213799" y="85519"/>
                  </a:cubicBezTo>
                  <a:cubicBezTo>
                    <a:pt x="339886" y="93193"/>
                    <a:pt x="354138" y="87712"/>
                    <a:pt x="424308" y="88808"/>
                  </a:cubicBezTo>
                  <a:lnTo>
                    <a:pt x="424308" y="88808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A5F76C60-8D40-7340-8081-8BC420F932E3}"/>
                </a:ext>
              </a:extLst>
            </p:cNvPr>
            <p:cNvSpPr/>
            <p:nvPr/>
          </p:nvSpPr>
          <p:spPr>
            <a:xfrm rot="20814194">
              <a:off x="3075411" y="2894548"/>
              <a:ext cx="424308" cy="89690"/>
            </a:xfrm>
            <a:custGeom>
              <a:avLst/>
              <a:gdLst>
                <a:gd name="connsiteX0" fmla="*/ 0 w 427597"/>
                <a:gd name="connsiteY0" fmla="*/ 0 h 108544"/>
                <a:gd name="connsiteX1" fmla="*/ 427597 w 427597"/>
                <a:gd name="connsiteY1" fmla="*/ 108544 h 108544"/>
                <a:gd name="connsiteX2" fmla="*/ 427597 w 427597"/>
                <a:gd name="connsiteY2" fmla="*/ 108544 h 108544"/>
                <a:gd name="connsiteX0" fmla="*/ 0 w 427597"/>
                <a:gd name="connsiteY0" fmla="*/ 0 h 108544"/>
                <a:gd name="connsiteX1" fmla="*/ 217088 w 427597"/>
                <a:gd name="connsiteY1" fmla="*/ 105255 h 108544"/>
                <a:gd name="connsiteX2" fmla="*/ 427597 w 427597"/>
                <a:gd name="connsiteY2" fmla="*/ 108544 h 108544"/>
                <a:gd name="connsiteX3" fmla="*/ 427597 w 427597"/>
                <a:gd name="connsiteY3" fmla="*/ 108544 h 108544"/>
                <a:gd name="connsiteX0" fmla="*/ 0 w 427597"/>
                <a:gd name="connsiteY0" fmla="*/ 0 h 108544"/>
                <a:gd name="connsiteX1" fmla="*/ 217088 w 427597"/>
                <a:gd name="connsiteY1" fmla="*/ 105255 h 108544"/>
                <a:gd name="connsiteX2" fmla="*/ 427597 w 427597"/>
                <a:gd name="connsiteY2" fmla="*/ 108544 h 108544"/>
                <a:gd name="connsiteX3" fmla="*/ 427597 w 427597"/>
                <a:gd name="connsiteY3" fmla="*/ 108544 h 108544"/>
                <a:gd name="connsiteX0" fmla="*/ 0 w 427597"/>
                <a:gd name="connsiteY0" fmla="*/ 0 h 109426"/>
                <a:gd name="connsiteX1" fmla="*/ 217088 w 427597"/>
                <a:gd name="connsiteY1" fmla="*/ 105255 h 109426"/>
                <a:gd name="connsiteX2" fmla="*/ 427597 w 427597"/>
                <a:gd name="connsiteY2" fmla="*/ 108544 h 109426"/>
                <a:gd name="connsiteX3" fmla="*/ 427597 w 427597"/>
                <a:gd name="connsiteY3" fmla="*/ 108544 h 109426"/>
                <a:gd name="connsiteX0" fmla="*/ 0 w 424308"/>
                <a:gd name="connsiteY0" fmla="*/ 0 h 89690"/>
                <a:gd name="connsiteX1" fmla="*/ 213799 w 424308"/>
                <a:gd name="connsiteY1" fmla="*/ 85519 h 89690"/>
                <a:gd name="connsiteX2" fmla="*/ 424308 w 424308"/>
                <a:gd name="connsiteY2" fmla="*/ 88808 h 89690"/>
                <a:gd name="connsiteX3" fmla="*/ 424308 w 424308"/>
                <a:gd name="connsiteY3" fmla="*/ 88808 h 89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4308" h="89690">
                  <a:moveTo>
                    <a:pt x="0" y="0"/>
                  </a:moveTo>
                  <a:cubicBezTo>
                    <a:pt x="71266" y="17542"/>
                    <a:pt x="83327" y="48241"/>
                    <a:pt x="213799" y="85519"/>
                  </a:cubicBezTo>
                  <a:cubicBezTo>
                    <a:pt x="339886" y="93193"/>
                    <a:pt x="354138" y="87712"/>
                    <a:pt x="424308" y="88808"/>
                  </a:cubicBezTo>
                  <a:lnTo>
                    <a:pt x="424308" y="88808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5B38C3CA-E27C-C243-8067-63613C31C22F}"/>
                </a:ext>
              </a:extLst>
            </p:cNvPr>
            <p:cNvSpPr/>
            <p:nvPr/>
          </p:nvSpPr>
          <p:spPr>
            <a:xfrm flipH="1">
              <a:off x="4303378" y="2711408"/>
              <a:ext cx="424308" cy="89690"/>
            </a:xfrm>
            <a:custGeom>
              <a:avLst/>
              <a:gdLst>
                <a:gd name="connsiteX0" fmla="*/ 0 w 427597"/>
                <a:gd name="connsiteY0" fmla="*/ 0 h 108544"/>
                <a:gd name="connsiteX1" fmla="*/ 427597 w 427597"/>
                <a:gd name="connsiteY1" fmla="*/ 108544 h 108544"/>
                <a:gd name="connsiteX2" fmla="*/ 427597 w 427597"/>
                <a:gd name="connsiteY2" fmla="*/ 108544 h 108544"/>
                <a:gd name="connsiteX0" fmla="*/ 0 w 427597"/>
                <a:gd name="connsiteY0" fmla="*/ 0 h 108544"/>
                <a:gd name="connsiteX1" fmla="*/ 217088 w 427597"/>
                <a:gd name="connsiteY1" fmla="*/ 105255 h 108544"/>
                <a:gd name="connsiteX2" fmla="*/ 427597 w 427597"/>
                <a:gd name="connsiteY2" fmla="*/ 108544 h 108544"/>
                <a:gd name="connsiteX3" fmla="*/ 427597 w 427597"/>
                <a:gd name="connsiteY3" fmla="*/ 108544 h 108544"/>
                <a:gd name="connsiteX0" fmla="*/ 0 w 427597"/>
                <a:gd name="connsiteY0" fmla="*/ 0 h 108544"/>
                <a:gd name="connsiteX1" fmla="*/ 217088 w 427597"/>
                <a:gd name="connsiteY1" fmla="*/ 105255 h 108544"/>
                <a:gd name="connsiteX2" fmla="*/ 427597 w 427597"/>
                <a:gd name="connsiteY2" fmla="*/ 108544 h 108544"/>
                <a:gd name="connsiteX3" fmla="*/ 427597 w 427597"/>
                <a:gd name="connsiteY3" fmla="*/ 108544 h 108544"/>
                <a:gd name="connsiteX0" fmla="*/ 0 w 427597"/>
                <a:gd name="connsiteY0" fmla="*/ 0 h 109426"/>
                <a:gd name="connsiteX1" fmla="*/ 217088 w 427597"/>
                <a:gd name="connsiteY1" fmla="*/ 105255 h 109426"/>
                <a:gd name="connsiteX2" fmla="*/ 427597 w 427597"/>
                <a:gd name="connsiteY2" fmla="*/ 108544 h 109426"/>
                <a:gd name="connsiteX3" fmla="*/ 427597 w 427597"/>
                <a:gd name="connsiteY3" fmla="*/ 108544 h 109426"/>
                <a:gd name="connsiteX0" fmla="*/ 0 w 424308"/>
                <a:gd name="connsiteY0" fmla="*/ 0 h 89690"/>
                <a:gd name="connsiteX1" fmla="*/ 213799 w 424308"/>
                <a:gd name="connsiteY1" fmla="*/ 85519 h 89690"/>
                <a:gd name="connsiteX2" fmla="*/ 424308 w 424308"/>
                <a:gd name="connsiteY2" fmla="*/ 88808 h 89690"/>
                <a:gd name="connsiteX3" fmla="*/ 424308 w 424308"/>
                <a:gd name="connsiteY3" fmla="*/ 88808 h 89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4308" h="89690">
                  <a:moveTo>
                    <a:pt x="0" y="0"/>
                  </a:moveTo>
                  <a:cubicBezTo>
                    <a:pt x="71266" y="17542"/>
                    <a:pt x="83327" y="48241"/>
                    <a:pt x="213799" y="85519"/>
                  </a:cubicBezTo>
                  <a:cubicBezTo>
                    <a:pt x="339886" y="93193"/>
                    <a:pt x="354138" y="87712"/>
                    <a:pt x="424308" y="88808"/>
                  </a:cubicBezTo>
                  <a:lnTo>
                    <a:pt x="424308" y="88808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E4E888C2-EC4D-8742-9C8A-DE67E8B365F2}"/>
                </a:ext>
              </a:extLst>
            </p:cNvPr>
            <p:cNvSpPr/>
            <p:nvPr/>
          </p:nvSpPr>
          <p:spPr>
            <a:xfrm rot="785806" flipH="1">
              <a:off x="4303378" y="2892358"/>
              <a:ext cx="424308" cy="89690"/>
            </a:xfrm>
            <a:custGeom>
              <a:avLst/>
              <a:gdLst>
                <a:gd name="connsiteX0" fmla="*/ 0 w 427597"/>
                <a:gd name="connsiteY0" fmla="*/ 0 h 108544"/>
                <a:gd name="connsiteX1" fmla="*/ 427597 w 427597"/>
                <a:gd name="connsiteY1" fmla="*/ 108544 h 108544"/>
                <a:gd name="connsiteX2" fmla="*/ 427597 w 427597"/>
                <a:gd name="connsiteY2" fmla="*/ 108544 h 108544"/>
                <a:gd name="connsiteX0" fmla="*/ 0 w 427597"/>
                <a:gd name="connsiteY0" fmla="*/ 0 h 108544"/>
                <a:gd name="connsiteX1" fmla="*/ 217088 w 427597"/>
                <a:gd name="connsiteY1" fmla="*/ 105255 h 108544"/>
                <a:gd name="connsiteX2" fmla="*/ 427597 w 427597"/>
                <a:gd name="connsiteY2" fmla="*/ 108544 h 108544"/>
                <a:gd name="connsiteX3" fmla="*/ 427597 w 427597"/>
                <a:gd name="connsiteY3" fmla="*/ 108544 h 108544"/>
                <a:gd name="connsiteX0" fmla="*/ 0 w 427597"/>
                <a:gd name="connsiteY0" fmla="*/ 0 h 108544"/>
                <a:gd name="connsiteX1" fmla="*/ 217088 w 427597"/>
                <a:gd name="connsiteY1" fmla="*/ 105255 h 108544"/>
                <a:gd name="connsiteX2" fmla="*/ 427597 w 427597"/>
                <a:gd name="connsiteY2" fmla="*/ 108544 h 108544"/>
                <a:gd name="connsiteX3" fmla="*/ 427597 w 427597"/>
                <a:gd name="connsiteY3" fmla="*/ 108544 h 108544"/>
                <a:gd name="connsiteX0" fmla="*/ 0 w 427597"/>
                <a:gd name="connsiteY0" fmla="*/ 0 h 109426"/>
                <a:gd name="connsiteX1" fmla="*/ 217088 w 427597"/>
                <a:gd name="connsiteY1" fmla="*/ 105255 h 109426"/>
                <a:gd name="connsiteX2" fmla="*/ 427597 w 427597"/>
                <a:gd name="connsiteY2" fmla="*/ 108544 h 109426"/>
                <a:gd name="connsiteX3" fmla="*/ 427597 w 427597"/>
                <a:gd name="connsiteY3" fmla="*/ 108544 h 109426"/>
                <a:gd name="connsiteX0" fmla="*/ 0 w 424308"/>
                <a:gd name="connsiteY0" fmla="*/ 0 h 89690"/>
                <a:gd name="connsiteX1" fmla="*/ 213799 w 424308"/>
                <a:gd name="connsiteY1" fmla="*/ 85519 h 89690"/>
                <a:gd name="connsiteX2" fmla="*/ 424308 w 424308"/>
                <a:gd name="connsiteY2" fmla="*/ 88808 h 89690"/>
                <a:gd name="connsiteX3" fmla="*/ 424308 w 424308"/>
                <a:gd name="connsiteY3" fmla="*/ 88808 h 89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4308" h="89690">
                  <a:moveTo>
                    <a:pt x="0" y="0"/>
                  </a:moveTo>
                  <a:cubicBezTo>
                    <a:pt x="71266" y="17542"/>
                    <a:pt x="83327" y="48241"/>
                    <a:pt x="213799" y="85519"/>
                  </a:cubicBezTo>
                  <a:cubicBezTo>
                    <a:pt x="339886" y="93193"/>
                    <a:pt x="354138" y="87712"/>
                    <a:pt x="424308" y="88808"/>
                  </a:cubicBezTo>
                  <a:lnTo>
                    <a:pt x="424308" y="88808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8" name="Graphic 7" descr="Chat with solid fill">
            <a:extLst>
              <a:ext uri="{FF2B5EF4-FFF2-40B4-BE49-F238E27FC236}">
                <a16:creationId xmlns:a16="http://schemas.microsoft.com/office/drawing/2014/main" id="{50BE65EA-08ED-D14A-9736-2E0A5B9476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30765" y="3471012"/>
            <a:ext cx="730469" cy="730469"/>
          </a:xfrm>
          <a:prstGeom prst="rect">
            <a:avLst/>
          </a:prstGeom>
        </p:spPr>
      </p:pic>
      <p:sp>
        <p:nvSpPr>
          <p:cNvPr id="10" name="Octagon 9">
            <a:extLst>
              <a:ext uri="{FF2B5EF4-FFF2-40B4-BE49-F238E27FC236}">
                <a16:creationId xmlns:a16="http://schemas.microsoft.com/office/drawing/2014/main" id="{2DCA0802-4B26-E54A-8FE8-1F3922BFDCA9}"/>
              </a:ext>
            </a:extLst>
          </p:cNvPr>
          <p:cNvSpPr/>
          <p:nvPr/>
        </p:nvSpPr>
        <p:spPr>
          <a:xfrm>
            <a:off x="9522539" y="3459920"/>
            <a:ext cx="457200" cy="457200"/>
          </a:xfrm>
          <a:prstGeom prst="octagon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5F5E023-00B5-9143-A102-7F61277D0D14}"/>
              </a:ext>
            </a:extLst>
          </p:cNvPr>
          <p:cNvSpPr txBox="1"/>
          <p:nvPr/>
        </p:nvSpPr>
        <p:spPr>
          <a:xfrm>
            <a:off x="5356132" y="4564623"/>
            <a:ext cx="1548577" cy="646331"/>
          </a:xfrm>
          <a:prstGeom prst="rect">
            <a:avLst/>
          </a:prstGeom>
          <a:noFill/>
          <a:ln>
            <a:solidFill>
              <a:srgbClr val="49892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498929"/>
                </a:solidFill>
              </a:rPr>
              <a:t>Optional</a:t>
            </a:r>
          </a:p>
          <a:p>
            <a:pPr algn="ctr"/>
            <a:r>
              <a:rPr lang="en-US" dirty="0">
                <a:solidFill>
                  <a:srgbClr val="498929"/>
                </a:solidFill>
              </a:rPr>
              <a:t>Break it Down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F251B33-8411-4647-81F6-422DE177D8BC}"/>
              </a:ext>
            </a:extLst>
          </p:cNvPr>
          <p:cNvSpPr txBox="1"/>
          <p:nvPr/>
        </p:nvSpPr>
        <p:spPr>
          <a:xfrm>
            <a:off x="7054655" y="4564623"/>
            <a:ext cx="1695949" cy="646331"/>
          </a:xfrm>
          <a:prstGeom prst="rect">
            <a:avLst/>
          </a:prstGeom>
          <a:noFill/>
          <a:ln>
            <a:solidFill>
              <a:srgbClr val="498929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dirty="0">
              <a:solidFill>
                <a:srgbClr val="2C957F"/>
              </a:solidFill>
            </a:endParaRPr>
          </a:p>
          <a:p>
            <a:pPr algn="ctr"/>
            <a:r>
              <a:rPr lang="en-US" dirty="0">
                <a:solidFill>
                  <a:srgbClr val="498929"/>
                </a:solidFill>
              </a:rPr>
              <a:t>Reminders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0CD8C1FF-2F4F-D048-A16C-2976B185BFC1}"/>
              </a:ext>
            </a:extLst>
          </p:cNvPr>
          <p:cNvSpPr txBox="1"/>
          <p:nvPr/>
        </p:nvSpPr>
        <p:spPr>
          <a:xfrm>
            <a:off x="8900551" y="4564623"/>
            <a:ext cx="3099728" cy="646331"/>
          </a:xfrm>
          <a:prstGeom prst="rect">
            <a:avLst/>
          </a:prstGeom>
          <a:noFill/>
          <a:ln>
            <a:solidFill>
              <a:srgbClr val="49892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498929"/>
                </a:solidFill>
              </a:rPr>
              <a:t>Run into Problems </a:t>
            </a:r>
          </a:p>
          <a:p>
            <a:pPr algn="ctr"/>
            <a:r>
              <a:rPr lang="en-US" dirty="0">
                <a:solidFill>
                  <a:srgbClr val="498929"/>
                </a:solidFill>
              </a:rPr>
              <a:t>Getting it Done?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190B8FA-8F47-0C48-BB94-083158339FBC}"/>
              </a:ext>
            </a:extLst>
          </p:cNvPr>
          <p:cNvSpPr txBox="1"/>
          <p:nvPr/>
        </p:nvSpPr>
        <p:spPr>
          <a:xfrm>
            <a:off x="5363852" y="5265404"/>
            <a:ext cx="1548577" cy="923330"/>
          </a:xfrm>
          <a:prstGeom prst="rect">
            <a:avLst/>
          </a:prstGeom>
          <a:noFill/>
          <a:ln>
            <a:solidFill>
              <a:srgbClr val="498929"/>
            </a:solidFill>
          </a:ln>
        </p:spPr>
        <p:txBody>
          <a:bodyPr wrap="square" rtlCol="0" anchor="b">
            <a:spAutoFit/>
          </a:bodyPr>
          <a:lstStyle/>
          <a:p>
            <a:pPr algn="ctr"/>
            <a:r>
              <a:rPr lang="en-US" dirty="0"/>
              <a:t>Take large tasks &amp; break it into steps.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DDD03478-E91A-9044-B0ED-AB54490E0ADF}"/>
              </a:ext>
            </a:extLst>
          </p:cNvPr>
          <p:cNvSpPr txBox="1"/>
          <p:nvPr/>
        </p:nvSpPr>
        <p:spPr>
          <a:xfrm>
            <a:off x="7059801" y="5265404"/>
            <a:ext cx="1695949" cy="923330"/>
          </a:xfrm>
          <a:prstGeom prst="rect">
            <a:avLst/>
          </a:prstGeom>
          <a:noFill/>
          <a:ln>
            <a:solidFill>
              <a:srgbClr val="498929"/>
            </a:solidFill>
          </a:ln>
        </p:spPr>
        <p:txBody>
          <a:bodyPr wrap="square" rtlCol="0" anchor="b">
            <a:spAutoFit/>
          </a:bodyPr>
          <a:lstStyle/>
          <a:p>
            <a:pPr algn="ctr"/>
            <a:r>
              <a:rPr lang="en-US" dirty="0"/>
              <a:t>Phone Alarms</a:t>
            </a:r>
          </a:p>
          <a:p>
            <a:pPr algn="ctr"/>
            <a:r>
              <a:rPr lang="en-US" dirty="0"/>
              <a:t>Post-Its</a:t>
            </a:r>
          </a:p>
          <a:p>
            <a:pPr algn="ctr"/>
            <a:r>
              <a:rPr lang="en-US" dirty="0"/>
              <a:t>Tape to Mirror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A82B551F-FE1A-864E-88C8-513BD2A9950A}"/>
              </a:ext>
            </a:extLst>
          </p:cNvPr>
          <p:cNvSpPr txBox="1"/>
          <p:nvPr/>
        </p:nvSpPr>
        <p:spPr>
          <a:xfrm>
            <a:off x="8900550" y="5265404"/>
            <a:ext cx="3099728" cy="923330"/>
          </a:xfrm>
          <a:prstGeom prst="rect">
            <a:avLst/>
          </a:prstGeom>
          <a:noFill/>
          <a:ln>
            <a:solidFill>
              <a:srgbClr val="498929"/>
            </a:solidFill>
          </a:ln>
        </p:spPr>
        <p:txBody>
          <a:bodyPr wrap="square" rtlCol="0" anchor="b">
            <a:spAutoFit/>
          </a:bodyPr>
          <a:lstStyle/>
          <a:p>
            <a:pPr algn="ctr"/>
            <a:r>
              <a:rPr lang="en-US" dirty="0"/>
              <a:t>ID the issue</a:t>
            </a:r>
          </a:p>
          <a:p>
            <a:pPr algn="ctr"/>
            <a:r>
              <a:rPr lang="en-US" dirty="0"/>
              <a:t>Brainstorm solutions</a:t>
            </a:r>
          </a:p>
          <a:p>
            <a:pPr algn="ctr"/>
            <a:r>
              <a:rPr lang="en-US" dirty="0"/>
              <a:t>Try it out</a:t>
            </a:r>
          </a:p>
        </p:txBody>
      </p:sp>
      <p:sp>
        <p:nvSpPr>
          <p:cNvPr id="54" name="Curved Right Arrow 53">
            <a:extLst>
              <a:ext uri="{FF2B5EF4-FFF2-40B4-BE49-F238E27FC236}">
                <a16:creationId xmlns:a16="http://schemas.microsoft.com/office/drawing/2014/main" id="{B1E4236F-348D-694E-A3ED-5D80F8A07F6D}"/>
              </a:ext>
            </a:extLst>
          </p:cNvPr>
          <p:cNvSpPr/>
          <p:nvPr/>
        </p:nvSpPr>
        <p:spPr>
          <a:xfrm flipV="1">
            <a:off x="9292855" y="5364983"/>
            <a:ext cx="404340" cy="731520"/>
          </a:xfrm>
          <a:prstGeom prst="curvedRightArrow">
            <a:avLst/>
          </a:prstGeom>
          <a:solidFill>
            <a:srgbClr val="498929"/>
          </a:solidFill>
          <a:ln>
            <a:solidFill>
              <a:srgbClr val="4989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69035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131BAD53-4E89-4F62-BBB7-26359763E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62756DA2-40EB-4C6F-B962-5822FFB54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53438" cy="6858000"/>
          </a:xfrm>
          <a:custGeom>
            <a:avLst/>
            <a:gdLst>
              <a:gd name="connsiteX0" fmla="*/ 0 w 6096000"/>
              <a:gd name="connsiteY0" fmla="*/ 0 h 6858000"/>
              <a:gd name="connsiteX1" fmla="*/ 5567517 w 6096000"/>
              <a:gd name="connsiteY1" fmla="*/ 0 h 6858000"/>
              <a:gd name="connsiteX2" fmla="*/ 5566938 w 6096000"/>
              <a:gd name="connsiteY2" fmla="*/ 1705 h 6858000"/>
              <a:gd name="connsiteX3" fmla="*/ 5551594 w 6096000"/>
              <a:gd name="connsiteY3" fmla="*/ 17287 h 6858000"/>
              <a:gd name="connsiteX4" fmla="*/ 5545641 w 6096000"/>
              <a:gd name="connsiteY4" fmla="*/ 130336 h 6858000"/>
              <a:gd name="connsiteX5" fmla="*/ 5538289 w 6096000"/>
              <a:gd name="connsiteY5" fmla="*/ 187093 h 6858000"/>
              <a:gd name="connsiteX6" fmla="*/ 5545790 w 6096000"/>
              <a:gd name="connsiteY6" fmla="*/ 265704 h 6858000"/>
              <a:gd name="connsiteX7" fmla="*/ 5542313 w 6096000"/>
              <a:gd name="connsiteY7" fmla="*/ 354566 h 6858000"/>
              <a:gd name="connsiteX8" fmla="*/ 5524126 w 6096000"/>
              <a:gd name="connsiteY8" fmla="*/ 472000 h 6858000"/>
              <a:gd name="connsiteX9" fmla="*/ 5522170 w 6096000"/>
              <a:gd name="connsiteY9" fmla="*/ 473782 h 6858000"/>
              <a:gd name="connsiteX10" fmla="*/ 5521798 w 6096000"/>
              <a:gd name="connsiteY10" fmla="*/ 491380 h 6858000"/>
              <a:gd name="connsiteX11" fmla="*/ 5536419 w 6096000"/>
              <a:gd name="connsiteY11" fmla="*/ 531675 h 6858000"/>
              <a:gd name="connsiteX12" fmla="*/ 5533435 w 6096000"/>
              <a:gd name="connsiteY12" fmla="*/ 536015 h 6858000"/>
              <a:gd name="connsiteX13" fmla="*/ 5538088 w 6096000"/>
              <a:gd name="connsiteY13" fmla="*/ 572092 h 6858000"/>
              <a:gd name="connsiteX14" fmla="*/ 5536061 w 6096000"/>
              <a:gd name="connsiteY14" fmla="*/ 572511 h 6858000"/>
              <a:gd name="connsiteX15" fmla="*/ 5528218 w 6096000"/>
              <a:gd name="connsiteY15" fmla="*/ 582332 h 6858000"/>
              <a:gd name="connsiteX16" fmla="*/ 5518011 w 6096000"/>
              <a:gd name="connsiteY16" fmla="*/ 601285 h 6858000"/>
              <a:gd name="connsiteX17" fmla="*/ 5473174 w 6096000"/>
              <a:gd name="connsiteY17" fmla="*/ 681608 h 6858000"/>
              <a:gd name="connsiteX18" fmla="*/ 5472963 w 6096000"/>
              <a:gd name="connsiteY18" fmla="*/ 689151 h 6858000"/>
              <a:gd name="connsiteX19" fmla="*/ 5472485 w 6096000"/>
              <a:gd name="connsiteY19" fmla="*/ 689289 h 6858000"/>
              <a:gd name="connsiteX20" fmla="*/ 5471326 w 6096000"/>
              <a:gd name="connsiteY20" fmla="*/ 697222 h 6858000"/>
              <a:gd name="connsiteX21" fmla="*/ 5472164 w 6096000"/>
              <a:gd name="connsiteY21" fmla="*/ 717531 h 6858000"/>
              <a:gd name="connsiteX22" fmla="*/ 5468891 w 6096000"/>
              <a:gd name="connsiteY22" fmla="*/ 722494 h 6858000"/>
              <a:gd name="connsiteX23" fmla="*/ 5463081 w 6096000"/>
              <a:gd name="connsiteY23" fmla="*/ 724368 h 6858000"/>
              <a:gd name="connsiteX24" fmla="*/ 5446981 w 6096000"/>
              <a:gd name="connsiteY24" fmla="*/ 752692 h 6858000"/>
              <a:gd name="connsiteX25" fmla="*/ 5417190 w 6096000"/>
              <a:gd name="connsiteY25" fmla="*/ 816346 h 6858000"/>
              <a:gd name="connsiteX26" fmla="*/ 5388958 w 6096000"/>
              <a:gd name="connsiteY26" fmla="*/ 889417 h 6858000"/>
              <a:gd name="connsiteX27" fmla="*/ 5307044 w 6096000"/>
              <a:gd name="connsiteY27" fmla="*/ 1063288 h 6858000"/>
              <a:gd name="connsiteX28" fmla="*/ 5303837 w 6096000"/>
              <a:gd name="connsiteY28" fmla="*/ 1157176 h 6858000"/>
              <a:gd name="connsiteX29" fmla="*/ 5286494 w 6096000"/>
              <a:gd name="connsiteY29" fmla="*/ 1210776 h 6858000"/>
              <a:gd name="connsiteX30" fmla="*/ 5282463 w 6096000"/>
              <a:gd name="connsiteY30" fmla="*/ 1301993 h 6858000"/>
              <a:gd name="connsiteX31" fmla="*/ 5252235 w 6096000"/>
              <a:gd name="connsiteY31" fmla="*/ 1360879 h 6858000"/>
              <a:gd name="connsiteX32" fmla="*/ 5244497 w 6096000"/>
              <a:gd name="connsiteY32" fmla="*/ 1404045 h 6858000"/>
              <a:gd name="connsiteX33" fmla="*/ 5223823 w 6096000"/>
              <a:gd name="connsiteY33" fmla="*/ 1429568 h 6858000"/>
              <a:gd name="connsiteX34" fmla="*/ 5224851 w 6096000"/>
              <a:gd name="connsiteY34" fmla="*/ 1430305 h 6858000"/>
              <a:gd name="connsiteX35" fmla="*/ 5212394 w 6096000"/>
              <a:gd name="connsiteY35" fmla="*/ 1463304 h 6858000"/>
              <a:gd name="connsiteX36" fmla="*/ 5209958 w 6096000"/>
              <a:gd name="connsiteY36" fmla="*/ 1514846 h 6858000"/>
              <a:gd name="connsiteX37" fmla="*/ 5206417 w 6096000"/>
              <a:gd name="connsiteY37" fmla="*/ 1519731 h 6858000"/>
              <a:gd name="connsiteX38" fmla="*/ 5206640 w 6096000"/>
              <a:gd name="connsiteY38" fmla="*/ 1519929 h 6858000"/>
              <a:gd name="connsiteX39" fmla="*/ 5207632 w 6096000"/>
              <a:gd name="connsiteY39" fmla="*/ 1546022 h 6858000"/>
              <a:gd name="connsiteX40" fmla="*/ 5212030 w 6096000"/>
              <a:gd name="connsiteY40" fmla="*/ 1578752 h 6858000"/>
              <a:gd name="connsiteX41" fmla="*/ 5203533 w 6096000"/>
              <a:gd name="connsiteY41" fmla="*/ 1647555 h 6858000"/>
              <a:gd name="connsiteX42" fmla="*/ 5190877 w 6096000"/>
              <a:gd name="connsiteY42" fmla="*/ 1715685 h 6858000"/>
              <a:gd name="connsiteX43" fmla="*/ 5184235 w 6096000"/>
              <a:gd name="connsiteY43" fmla="*/ 1740358 h 6858000"/>
              <a:gd name="connsiteX44" fmla="*/ 5181475 w 6096000"/>
              <a:gd name="connsiteY44" fmla="*/ 1784314 h 6858000"/>
              <a:gd name="connsiteX45" fmla="*/ 5185845 w 6096000"/>
              <a:gd name="connsiteY45" fmla="*/ 1804434 h 6858000"/>
              <a:gd name="connsiteX46" fmla="*/ 5185068 w 6096000"/>
              <a:gd name="connsiteY46" fmla="*/ 1805316 h 6858000"/>
              <a:gd name="connsiteX47" fmla="*/ 5188593 w 6096000"/>
              <a:gd name="connsiteY47" fmla="*/ 1807109 h 6858000"/>
              <a:gd name="connsiteX48" fmla="*/ 5185920 w 6096000"/>
              <a:gd name="connsiteY48" fmla="*/ 1821003 h 6858000"/>
              <a:gd name="connsiteX49" fmla="*/ 5183543 w 6096000"/>
              <a:gd name="connsiteY49" fmla="*/ 1824832 h 6858000"/>
              <a:gd name="connsiteX50" fmla="*/ 5182235 w 6096000"/>
              <a:gd name="connsiteY50" fmla="*/ 1830429 h 6858000"/>
              <a:gd name="connsiteX51" fmla="*/ 5182525 w 6096000"/>
              <a:gd name="connsiteY51" fmla="*/ 1830569 h 6858000"/>
              <a:gd name="connsiteX52" fmla="*/ 5180663 w 6096000"/>
              <a:gd name="connsiteY52" fmla="*/ 1835810 h 6858000"/>
              <a:gd name="connsiteX53" fmla="*/ 5167452 w 6096000"/>
              <a:gd name="connsiteY53" fmla="*/ 1861483 h 6858000"/>
              <a:gd name="connsiteX54" fmla="*/ 5174266 w 6096000"/>
              <a:gd name="connsiteY54" fmla="*/ 1892417 h 6858000"/>
              <a:gd name="connsiteX55" fmla="*/ 5189262 w 6096000"/>
              <a:gd name="connsiteY55" fmla="*/ 1895114 h 6858000"/>
              <a:gd name="connsiteX56" fmla="*/ 5187100 w 6096000"/>
              <a:gd name="connsiteY56" fmla="*/ 1899379 h 6858000"/>
              <a:gd name="connsiteX57" fmla="*/ 5180471 w 6096000"/>
              <a:gd name="connsiteY57" fmla="*/ 1907867 h 6858000"/>
              <a:gd name="connsiteX58" fmla="*/ 5181361 w 6096000"/>
              <a:gd name="connsiteY58" fmla="*/ 1910265 h 6858000"/>
              <a:gd name="connsiteX59" fmla="*/ 5178268 w 6096000"/>
              <a:gd name="connsiteY59" fmla="*/ 1935584 h 6858000"/>
              <a:gd name="connsiteX60" fmla="*/ 5183619 w 6096000"/>
              <a:gd name="connsiteY60" fmla="*/ 1942021 h 6858000"/>
              <a:gd name="connsiteX61" fmla="*/ 5184480 w 6096000"/>
              <a:gd name="connsiteY61" fmla="*/ 1945112 h 6858000"/>
              <a:gd name="connsiteX62" fmla="*/ 5172776 w 6096000"/>
              <a:gd name="connsiteY62" fmla="*/ 1961162 h 6858000"/>
              <a:gd name="connsiteX63" fmla="*/ 5168513 w 6096000"/>
              <a:gd name="connsiteY63" fmla="*/ 1969445 h 6858000"/>
              <a:gd name="connsiteX64" fmla="*/ 5126597 w 6096000"/>
              <a:gd name="connsiteY64" fmla="*/ 2024270 h 6858000"/>
              <a:gd name="connsiteX65" fmla="*/ 5119528 w 6096000"/>
              <a:gd name="connsiteY65" fmla="*/ 2107942 h 6858000"/>
              <a:gd name="connsiteX66" fmla="*/ 5110356 w 6096000"/>
              <a:gd name="connsiteY66" fmla="*/ 2193455 h 6858000"/>
              <a:gd name="connsiteX67" fmla="*/ 5104992 w 6096000"/>
              <a:gd name="connsiteY67" fmla="*/ 2260088 h 6858000"/>
              <a:gd name="connsiteX68" fmla="*/ 5059439 w 6096000"/>
              <a:gd name="connsiteY68" fmla="*/ 2335735 h 6858000"/>
              <a:gd name="connsiteX69" fmla="*/ 5022061 w 6096000"/>
              <a:gd name="connsiteY69" fmla="*/ 2408995 h 6858000"/>
              <a:gd name="connsiteX70" fmla="*/ 5022253 w 6096000"/>
              <a:gd name="connsiteY70" fmla="*/ 2445869 h 6858000"/>
              <a:gd name="connsiteX71" fmla="*/ 5011426 w 6096000"/>
              <a:gd name="connsiteY71" fmla="*/ 2496499 h 6858000"/>
              <a:gd name="connsiteX72" fmla="*/ 4994224 w 6096000"/>
              <a:gd name="connsiteY72" fmla="*/ 2549900 h 6858000"/>
              <a:gd name="connsiteX73" fmla="*/ 4995245 w 6096000"/>
              <a:gd name="connsiteY73" fmla="*/ 2596456 h 6858000"/>
              <a:gd name="connsiteX74" fmla="*/ 4988570 w 6096000"/>
              <a:gd name="connsiteY74" fmla="*/ 2606088 h 6858000"/>
              <a:gd name="connsiteX75" fmla="*/ 4988371 w 6096000"/>
              <a:gd name="connsiteY75" fmla="*/ 2635351 h 6858000"/>
              <a:gd name="connsiteX76" fmla="*/ 4983212 w 6096000"/>
              <a:gd name="connsiteY76" fmla="*/ 2665666 h 6858000"/>
              <a:gd name="connsiteX77" fmla="*/ 4968234 w 6096000"/>
              <a:gd name="connsiteY77" fmla="*/ 2715895 h 6858000"/>
              <a:gd name="connsiteX78" fmla="*/ 4975888 w 6096000"/>
              <a:gd name="connsiteY78" fmla="*/ 2725052 h 6858000"/>
              <a:gd name="connsiteX79" fmla="*/ 4980195 w 6096000"/>
              <a:gd name="connsiteY79" fmla="*/ 2726489 h 6858000"/>
              <a:gd name="connsiteX80" fmla="*/ 4976218 w 6096000"/>
              <a:gd name="connsiteY80" fmla="*/ 2740278 h 6858000"/>
              <a:gd name="connsiteX81" fmla="*/ 4980571 w 6096000"/>
              <a:gd name="connsiteY81" fmla="*/ 2751112 h 6858000"/>
              <a:gd name="connsiteX82" fmla="*/ 4973893 w 6096000"/>
              <a:gd name="connsiteY82" fmla="*/ 2760208 h 6858000"/>
              <a:gd name="connsiteX83" fmla="*/ 4979005 w 6096000"/>
              <a:gd name="connsiteY83" fmla="*/ 2790136 h 6858000"/>
              <a:gd name="connsiteX84" fmla="*/ 4986137 w 6096000"/>
              <a:gd name="connsiteY84" fmla="*/ 2804183 h 6858000"/>
              <a:gd name="connsiteX85" fmla="*/ 4986175 w 6096000"/>
              <a:gd name="connsiteY85" fmla="*/ 2825860 h 6858000"/>
              <a:gd name="connsiteX86" fmla="*/ 4993936 w 6096000"/>
              <a:gd name="connsiteY86" fmla="*/ 2911749 h 6858000"/>
              <a:gd name="connsiteX87" fmla="*/ 4992563 w 6096000"/>
              <a:gd name="connsiteY87" fmla="*/ 2977278 h 6858000"/>
              <a:gd name="connsiteX88" fmla="*/ 4980516 w 6096000"/>
              <a:gd name="connsiteY88" fmla="*/ 2991092 h 6858000"/>
              <a:gd name="connsiteX89" fmla="*/ 4992801 w 6096000"/>
              <a:gd name="connsiteY89" fmla="*/ 3020247 h 6858000"/>
              <a:gd name="connsiteX90" fmla="*/ 5014805 w 6096000"/>
              <a:gd name="connsiteY90" fmla="*/ 3065434 h 6858000"/>
              <a:gd name="connsiteX91" fmla="*/ 5002733 w 6096000"/>
              <a:gd name="connsiteY91" fmla="*/ 3103777 h 6858000"/>
              <a:gd name="connsiteX92" fmla="*/ 5002941 w 6096000"/>
              <a:gd name="connsiteY92" fmla="*/ 3151828 h 6858000"/>
              <a:gd name="connsiteX93" fmla="*/ 5002883 w 6096000"/>
              <a:gd name="connsiteY93" fmla="*/ 3180546 h 6858000"/>
              <a:gd name="connsiteX94" fmla="*/ 5016711 w 6096000"/>
              <a:gd name="connsiteY94" fmla="*/ 3258677 h 6858000"/>
              <a:gd name="connsiteX95" fmla="*/ 5017918 w 6096000"/>
              <a:gd name="connsiteY95" fmla="*/ 3262610 h 6858000"/>
              <a:gd name="connsiteX96" fmla="*/ 5011672 w 6096000"/>
              <a:gd name="connsiteY96" fmla="*/ 3277179 h 6858000"/>
              <a:gd name="connsiteX97" fmla="*/ 5009344 w 6096000"/>
              <a:gd name="connsiteY97" fmla="*/ 3278130 h 6858000"/>
              <a:gd name="connsiteX98" fmla="*/ 5026770 w 6096000"/>
              <a:gd name="connsiteY98" fmla="*/ 3325671 h 6858000"/>
              <a:gd name="connsiteX99" fmla="*/ 5024571 w 6096000"/>
              <a:gd name="connsiteY99" fmla="*/ 3332072 h 6858000"/>
              <a:gd name="connsiteX100" fmla="*/ 5041705 w 6096000"/>
              <a:gd name="connsiteY100" fmla="*/ 3362948 h 6858000"/>
              <a:gd name="connsiteX101" fmla="*/ 5047477 w 6096000"/>
              <a:gd name="connsiteY101" fmla="*/ 3378959 h 6858000"/>
              <a:gd name="connsiteX102" fmla="*/ 5060758 w 6096000"/>
              <a:gd name="connsiteY102" fmla="*/ 3407057 h 6858000"/>
              <a:gd name="connsiteX103" fmla="*/ 5058968 w 6096000"/>
              <a:gd name="connsiteY103" fmla="*/ 3409825 h 6858000"/>
              <a:gd name="connsiteX104" fmla="*/ 5062667 w 6096000"/>
              <a:gd name="connsiteY104" fmla="*/ 3415218 h 6858000"/>
              <a:gd name="connsiteX105" fmla="*/ 5060928 w 6096000"/>
              <a:gd name="connsiteY105" fmla="*/ 3419880 h 6858000"/>
              <a:gd name="connsiteX106" fmla="*/ 5062923 w 6096000"/>
              <a:gd name="connsiteY106" fmla="*/ 3424545 h 6858000"/>
              <a:gd name="connsiteX107" fmla="*/ 5064623 w 6096000"/>
              <a:gd name="connsiteY107" fmla="*/ 3476412 h 6858000"/>
              <a:gd name="connsiteX108" fmla="*/ 5069684 w 6096000"/>
              <a:gd name="connsiteY108" fmla="*/ 3486850 h 6858000"/>
              <a:gd name="connsiteX109" fmla="*/ 5063339 w 6096000"/>
              <a:gd name="connsiteY109" fmla="*/ 3496391 h 6858000"/>
              <a:gd name="connsiteX110" fmla="*/ 5070139 w 6096000"/>
              <a:gd name="connsiteY110" fmla="*/ 3531201 h 6858000"/>
              <a:gd name="connsiteX111" fmla="*/ 5079896 w 6096000"/>
              <a:gd name="connsiteY111" fmla="*/ 3542019 h 6858000"/>
              <a:gd name="connsiteX112" fmla="*/ 5087540 w 6096000"/>
              <a:gd name="connsiteY112" fmla="*/ 3552249 h 6858000"/>
              <a:gd name="connsiteX113" fmla="*/ 5087902 w 6096000"/>
              <a:gd name="connsiteY113" fmla="*/ 3553678 h 6858000"/>
              <a:gd name="connsiteX114" fmla="*/ 5091509 w 6096000"/>
              <a:gd name="connsiteY114" fmla="*/ 3568021 h 6858000"/>
              <a:gd name="connsiteX115" fmla="*/ 5091934 w 6096000"/>
              <a:gd name="connsiteY115" fmla="*/ 3569719 h 6858000"/>
              <a:gd name="connsiteX116" fmla="*/ 5089362 w 6096000"/>
              <a:gd name="connsiteY116" fmla="*/ 3586412 h 6858000"/>
              <a:gd name="connsiteX117" fmla="*/ 5092358 w 6096000"/>
              <a:gd name="connsiteY117" fmla="*/ 3597336 h 6858000"/>
              <a:gd name="connsiteX118" fmla="*/ 5084254 w 6096000"/>
              <a:gd name="connsiteY118" fmla="*/ 3606007 h 6858000"/>
              <a:gd name="connsiteX119" fmla="*/ 5084281 w 6096000"/>
              <a:gd name="connsiteY119" fmla="*/ 3641228 h 6858000"/>
              <a:gd name="connsiteX120" fmla="*/ 5091848 w 6096000"/>
              <a:gd name="connsiteY120" fmla="*/ 3653088 h 6858000"/>
              <a:gd name="connsiteX121" fmla="*/ 5097436 w 6096000"/>
              <a:gd name="connsiteY121" fmla="*/ 3664114 h 6858000"/>
              <a:gd name="connsiteX122" fmla="*/ 5097518 w 6096000"/>
              <a:gd name="connsiteY122" fmla="*/ 3665569 h 6858000"/>
              <a:gd name="connsiteX123" fmla="*/ 5099829 w 6096000"/>
              <a:gd name="connsiteY123" fmla="*/ 3707357 h 6858000"/>
              <a:gd name="connsiteX124" fmla="*/ 5114696 w 6096000"/>
              <a:gd name="connsiteY124" fmla="*/ 3778166 h 6858000"/>
              <a:gd name="connsiteX125" fmla="*/ 5135379 w 6096000"/>
              <a:gd name="connsiteY125" fmla="*/ 3878222 h 6858000"/>
              <a:gd name="connsiteX126" fmla="*/ 5130138 w 6096000"/>
              <a:gd name="connsiteY126" fmla="*/ 4048117 h 6858000"/>
              <a:gd name="connsiteX127" fmla="*/ 5090040 w 6096000"/>
              <a:gd name="connsiteY127" fmla="*/ 4219510 h 6858000"/>
              <a:gd name="connsiteX128" fmla="*/ 5092812 w 6096000"/>
              <a:gd name="connsiteY128" fmla="*/ 4411258 h 6858000"/>
              <a:gd name="connsiteX129" fmla="*/ 5084599 w 6096000"/>
              <a:gd name="connsiteY129" fmla="*/ 4488531 h 6858000"/>
              <a:gd name="connsiteX130" fmla="*/ 5084072 w 6096000"/>
              <a:gd name="connsiteY130" fmla="*/ 4539168 h 6858000"/>
              <a:gd name="connsiteX131" fmla="*/ 5068936 w 6096000"/>
              <a:gd name="connsiteY131" fmla="*/ 4625153 h 6858000"/>
              <a:gd name="connsiteX132" fmla="*/ 5059114 w 6096000"/>
              <a:gd name="connsiteY132" fmla="*/ 4733115 h 6858000"/>
              <a:gd name="connsiteX133" fmla="*/ 5037209 w 6096000"/>
              <a:gd name="connsiteY133" fmla="*/ 4844323 h 6858000"/>
              <a:gd name="connsiteX134" fmla="*/ 5020638 w 6096000"/>
              <a:gd name="connsiteY134" fmla="*/ 4877992 h 6858000"/>
              <a:gd name="connsiteX135" fmla="*/ 5006413 w 6096000"/>
              <a:gd name="connsiteY135" fmla="*/ 4925805 h 6858000"/>
              <a:gd name="connsiteX136" fmla="*/ 4971037 w 6096000"/>
              <a:gd name="connsiteY136" fmla="*/ 5009272 h 6858000"/>
              <a:gd name="connsiteX137" fmla="*/ 4963105 w 6096000"/>
              <a:gd name="connsiteY137" fmla="*/ 5111369 h 6858000"/>
              <a:gd name="connsiteX138" fmla="*/ 4976341 w 6096000"/>
              <a:gd name="connsiteY138" fmla="*/ 5210876 h 6858000"/>
              <a:gd name="connsiteX139" fmla="*/ 4980617 w 6096000"/>
              <a:gd name="connsiteY139" fmla="*/ 5269726 h 6858000"/>
              <a:gd name="connsiteX140" fmla="*/ 4997733 w 6096000"/>
              <a:gd name="connsiteY140" fmla="*/ 5464225 h 6858000"/>
              <a:gd name="connsiteX141" fmla="*/ 5001400 w 6096000"/>
              <a:gd name="connsiteY141" fmla="*/ 5594585 h 6858000"/>
              <a:gd name="connsiteX142" fmla="*/ 4983700 w 6096000"/>
              <a:gd name="connsiteY142" fmla="*/ 5667896 h 6858000"/>
              <a:gd name="connsiteX143" fmla="*/ 4968506 w 6096000"/>
              <a:gd name="connsiteY143" fmla="*/ 5769225 h 6858000"/>
              <a:gd name="connsiteX144" fmla="*/ 4969765 w 6096000"/>
              <a:gd name="connsiteY144" fmla="*/ 5823324 h 6858000"/>
              <a:gd name="connsiteX145" fmla="*/ 4966129 w 6096000"/>
              <a:gd name="connsiteY145" fmla="*/ 5862699 h 6858000"/>
              <a:gd name="connsiteX146" fmla="*/ 4970695 w 6096000"/>
              <a:gd name="connsiteY146" fmla="*/ 5906467 h 6858000"/>
              <a:gd name="connsiteX147" fmla="*/ 4991568 w 6096000"/>
              <a:gd name="connsiteY147" fmla="*/ 5939847 h 6858000"/>
              <a:gd name="connsiteX148" fmla="*/ 4986815 w 6096000"/>
              <a:gd name="connsiteY148" fmla="*/ 5973994 h 6858000"/>
              <a:gd name="connsiteX149" fmla="*/ 4987776 w 6096000"/>
              <a:gd name="connsiteY149" fmla="*/ 6089693 h 6858000"/>
              <a:gd name="connsiteX150" fmla="*/ 4991621 w 6096000"/>
              <a:gd name="connsiteY150" fmla="*/ 6224938 h 6858000"/>
              <a:gd name="connsiteX151" fmla="*/ 5017157 w 6096000"/>
              <a:gd name="connsiteY151" fmla="*/ 6370251 h 6858000"/>
              <a:gd name="connsiteX152" fmla="*/ 5040797 w 6096000"/>
              <a:gd name="connsiteY152" fmla="*/ 6541313 h 6858000"/>
              <a:gd name="connsiteX153" fmla="*/ 5045375 w 6096000"/>
              <a:gd name="connsiteY153" fmla="*/ 6640957 h 6858000"/>
              <a:gd name="connsiteX154" fmla="*/ 5058442 w 6096000"/>
              <a:gd name="connsiteY154" fmla="*/ 6705297 h 6858000"/>
              <a:gd name="connsiteX155" fmla="*/ 5071125 w 6096000"/>
              <a:gd name="connsiteY155" fmla="*/ 6759582 h 6858000"/>
              <a:gd name="connsiteX156" fmla="*/ 5069172 w 6096000"/>
              <a:gd name="connsiteY156" fmla="*/ 6817746 h 6858000"/>
              <a:gd name="connsiteX157" fmla="*/ 5072322 w 6096000"/>
              <a:gd name="connsiteY157" fmla="*/ 6843646 h 6858000"/>
              <a:gd name="connsiteX158" fmla="*/ 5091388 w 6096000"/>
              <a:gd name="connsiteY158" fmla="*/ 6857998 h 6858000"/>
              <a:gd name="connsiteX159" fmla="*/ 6096000 w 6096000"/>
              <a:gd name="connsiteY159" fmla="*/ 6857998 h 6858000"/>
              <a:gd name="connsiteX160" fmla="*/ 6096000 w 6096000"/>
              <a:gd name="connsiteY160" fmla="*/ 6858000 h 6858000"/>
              <a:gd name="connsiteX161" fmla="*/ 0 w 6096000"/>
              <a:gd name="connsiteY16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567517" y="0"/>
                </a:lnTo>
                <a:lnTo>
                  <a:pt x="5566938" y="1705"/>
                </a:lnTo>
                <a:cubicBezTo>
                  <a:pt x="5563126" y="8440"/>
                  <a:pt x="5558112" y="13784"/>
                  <a:pt x="5551594" y="17287"/>
                </a:cubicBezTo>
                <a:cubicBezTo>
                  <a:pt x="5562364" y="82036"/>
                  <a:pt x="5510349" y="69804"/>
                  <a:pt x="5545641" y="130336"/>
                </a:cubicBezTo>
                <a:cubicBezTo>
                  <a:pt x="5526953" y="117589"/>
                  <a:pt x="5536978" y="162458"/>
                  <a:pt x="5538289" y="187093"/>
                </a:cubicBezTo>
                <a:cubicBezTo>
                  <a:pt x="5536205" y="226511"/>
                  <a:pt x="5545722" y="205530"/>
                  <a:pt x="5545790" y="265704"/>
                </a:cubicBezTo>
                <a:cubicBezTo>
                  <a:pt x="5542296" y="317533"/>
                  <a:pt x="5543813" y="325288"/>
                  <a:pt x="5542313" y="354566"/>
                </a:cubicBezTo>
                <a:lnTo>
                  <a:pt x="5524126" y="472000"/>
                </a:lnTo>
                <a:lnTo>
                  <a:pt x="5522170" y="473782"/>
                </a:lnTo>
                <a:cubicBezTo>
                  <a:pt x="5517847" y="482008"/>
                  <a:pt x="5518682" y="487340"/>
                  <a:pt x="5521798" y="491380"/>
                </a:cubicBezTo>
                <a:lnTo>
                  <a:pt x="5536419" y="531675"/>
                </a:lnTo>
                <a:lnTo>
                  <a:pt x="5533435" y="536015"/>
                </a:lnTo>
                <a:lnTo>
                  <a:pt x="5538088" y="572092"/>
                </a:lnTo>
                <a:lnTo>
                  <a:pt x="5536061" y="572511"/>
                </a:lnTo>
                <a:cubicBezTo>
                  <a:pt x="5531611" y="574271"/>
                  <a:pt x="5528529" y="577121"/>
                  <a:pt x="5528218" y="582332"/>
                </a:cubicBezTo>
                <a:cubicBezTo>
                  <a:pt x="5498002" y="573171"/>
                  <a:pt x="5516262" y="585107"/>
                  <a:pt x="5518011" y="601285"/>
                </a:cubicBezTo>
                <a:cubicBezTo>
                  <a:pt x="5508838" y="617831"/>
                  <a:pt x="5480684" y="666964"/>
                  <a:pt x="5473174" y="681608"/>
                </a:cubicBezTo>
                <a:cubicBezTo>
                  <a:pt x="5473102" y="684122"/>
                  <a:pt x="5473033" y="686637"/>
                  <a:pt x="5472963" y="689151"/>
                </a:cubicBezTo>
                <a:lnTo>
                  <a:pt x="5472485" y="689289"/>
                </a:lnTo>
                <a:cubicBezTo>
                  <a:pt x="5471434" y="690905"/>
                  <a:pt x="5470986" y="693376"/>
                  <a:pt x="5471326" y="697222"/>
                </a:cubicBezTo>
                <a:cubicBezTo>
                  <a:pt x="5471606" y="703992"/>
                  <a:pt x="5471884" y="710761"/>
                  <a:pt x="5472164" y="717531"/>
                </a:cubicBezTo>
                <a:lnTo>
                  <a:pt x="5468891" y="722494"/>
                </a:lnTo>
                <a:lnTo>
                  <a:pt x="5463081" y="724368"/>
                </a:lnTo>
                <a:lnTo>
                  <a:pt x="5446981" y="752692"/>
                </a:lnTo>
                <a:cubicBezTo>
                  <a:pt x="5454691" y="764380"/>
                  <a:pt x="5422719" y="808083"/>
                  <a:pt x="5417190" y="816346"/>
                </a:cubicBezTo>
                <a:lnTo>
                  <a:pt x="5388958" y="889417"/>
                </a:lnTo>
                <a:cubicBezTo>
                  <a:pt x="5320491" y="969963"/>
                  <a:pt x="5321907" y="1005331"/>
                  <a:pt x="5307044" y="1063288"/>
                </a:cubicBezTo>
                <a:cubicBezTo>
                  <a:pt x="5313332" y="1111028"/>
                  <a:pt x="5317096" y="1110140"/>
                  <a:pt x="5303837" y="1157176"/>
                </a:cubicBezTo>
                <a:cubicBezTo>
                  <a:pt x="5301103" y="1192124"/>
                  <a:pt x="5301884" y="1197232"/>
                  <a:pt x="5286494" y="1210776"/>
                </a:cubicBezTo>
                <a:lnTo>
                  <a:pt x="5282463" y="1301993"/>
                </a:lnTo>
                <a:lnTo>
                  <a:pt x="5252235" y="1360879"/>
                </a:lnTo>
                <a:lnTo>
                  <a:pt x="5244497" y="1404045"/>
                </a:lnTo>
                <a:lnTo>
                  <a:pt x="5223823" y="1429568"/>
                </a:lnTo>
                <a:lnTo>
                  <a:pt x="5224851" y="1430305"/>
                </a:lnTo>
                <a:cubicBezTo>
                  <a:pt x="5226697" y="1432466"/>
                  <a:pt x="5214738" y="1459891"/>
                  <a:pt x="5212394" y="1463304"/>
                </a:cubicBezTo>
                <a:cubicBezTo>
                  <a:pt x="5209912" y="1477394"/>
                  <a:pt x="5213027" y="1501295"/>
                  <a:pt x="5209958" y="1514846"/>
                </a:cubicBezTo>
                <a:lnTo>
                  <a:pt x="5206417" y="1519731"/>
                </a:lnTo>
                <a:lnTo>
                  <a:pt x="5206640" y="1519929"/>
                </a:lnTo>
                <a:cubicBezTo>
                  <a:pt x="5206490" y="1521210"/>
                  <a:pt x="5209710" y="1543635"/>
                  <a:pt x="5207632" y="1546022"/>
                </a:cubicBezTo>
                <a:lnTo>
                  <a:pt x="5212030" y="1578752"/>
                </a:lnTo>
                <a:cubicBezTo>
                  <a:pt x="5206147" y="1605585"/>
                  <a:pt x="5226381" y="1622803"/>
                  <a:pt x="5203533" y="1647555"/>
                </a:cubicBezTo>
                <a:cubicBezTo>
                  <a:pt x="5198128" y="1672675"/>
                  <a:pt x="5203213" y="1694404"/>
                  <a:pt x="5190877" y="1715685"/>
                </a:cubicBezTo>
                <a:cubicBezTo>
                  <a:pt x="5196815" y="1724301"/>
                  <a:pt x="5198098" y="1732435"/>
                  <a:pt x="5184235" y="1740358"/>
                </a:cubicBezTo>
                <a:cubicBezTo>
                  <a:pt x="5182625" y="1763793"/>
                  <a:pt x="5198368" y="1769422"/>
                  <a:pt x="5181475" y="1784314"/>
                </a:cubicBezTo>
                <a:cubicBezTo>
                  <a:pt x="5205987" y="1797417"/>
                  <a:pt x="5195246" y="1798221"/>
                  <a:pt x="5185845" y="1804434"/>
                </a:cubicBezTo>
                <a:lnTo>
                  <a:pt x="5185068" y="1805316"/>
                </a:lnTo>
                <a:lnTo>
                  <a:pt x="5188593" y="1807109"/>
                </a:lnTo>
                <a:lnTo>
                  <a:pt x="5185920" y="1821003"/>
                </a:lnTo>
                <a:lnTo>
                  <a:pt x="5183543" y="1824832"/>
                </a:lnTo>
                <a:cubicBezTo>
                  <a:pt x="5182284" y="1827468"/>
                  <a:pt x="5181937" y="1829219"/>
                  <a:pt x="5182235" y="1830429"/>
                </a:cubicBezTo>
                <a:lnTo>
                  <a:pt x="5182525" y="1830569"/>
                </a:lnTo>
                <a:lnTo>
                  <a:pt x="5180663" y="1835810"/>
                </a:lnTo>
                <a:cubicBezTo>
                  <a:pt x="5176779" y="1844665"/>
                  <a:pt x="5172297" y="1853278"/>
                  <a:pt x="5167452" y="1861483"/>
                </a:cubicBezTo>
                <a:cubicBezTo>
                  <a:pt x="5179827" y="1866643"/>
                  <a:pt x="5166788" y="1884999"/>
                  <a:pt x="5174266" y="1892417"/>
                </a:cubicBezTo>
                <a:lnTo>
                  <a:pt x="5189262" y="1895114"/>
                </a:lnTo>
                <a:lnTo>
                  <a:pt x="5187100" y="1899379"/>
                </a:lnTo>
                <a:lnTo>
                  <a:pt x="5180471" y="1907867"/>
                </a:lnTo>
                <a:cubicBezTo>
                  <a:pt x="5179609" y="1909162"/>
                  <a:pt x="5179647" y="1909994"/>
                  <a:pt x="5181361" y="1910265"/>
                </a:cubicBezTo>
                <a:cubicBezTo>
                  <a:pt x="5180995" y="1914884"/>
                  <a:pt x="5177893" y="1930292"/>
                  <a:pt x="5178268" y="1935584"/>
                </a:cubicBezTo>
                <a:lnTo>
                  <a:pt x="5183619" y="1942021"/>
                </a:lnTo>
                <a:lnTo>
                  <a:pt x="5184480" y="1945112"/>
                </a:lnTo>
                <a:lnTo>
                  <a:pt x="5172776" y="1961162"/>
                </a:lnTo>
                <a:lnTo>
                  <a:pt x="5168513" y="1969445"/>
                </a:lnTo>
                <a:lnTo>
                  <a:pt x="5126597" y="2024270"/>
                </a:lnTo>
                <a:lnTo>
                  <a:pt x="5119528" y="2107942"/>
                </a:lnTo>
                <a:cubicBezTo>
                  <a:pt x="5089290" y="2138038"/>
                  <a:pt x="5110415" y="2159228"/>
                  <a:pt x="5110356" y="2193455"/>
                </a:cubicBezTo>
                <a:cubicBezTo>
                  <a:pt x="5101302" y="2220953"/>
                  <a:pt x="5110381" y="2224200"/>
                  <a:pt x="5104992" y="2260088"/>
                </a:cubicBezTo>
                <a:cubicBezTo>
                  <a:pt x="5096504" y="2291744"/>
                  <a:pt x="5078225" y="2299003"/>
                  <a:pt x="5059439" y="2335735"/>
                </a:cubicBezTo>
                <a:cubicBezTo>
                  <a:pt x="5029465" y="2329020"/>
                  <a:pt x="5058046" y="2407546"/>
                  <a:pt x="5022061" y="2408995"/>
                </a:cubicBezTo>
                <a:cubicBezTo>
                  <a:pt x="5023289" y="2413465"/>
                  <a:pt x="5019654" y="2441580"/>
                  <a:pt x="5022253" y="2445869"/>
                </a:cubicBezTo>
                <a:cubicBezTo>
                  <a:pt x="5022440" y="2449625"/>
                  <a:pt x="5011241" y="2492743"/>
                  <a:pt x="5011426" y="2496499"/>
                </a:cubicBezTo>
                <a:lnTo>
                  <a:pt x="4994224" y="2549900"/>
                </a:lnTo>
                <a:cubicBezTo>
                  <a:pt x="4992353" y="2564757"/>
                  <a:pt x="4998952" y="2582253"/>
                  <a:pt x="4995245" y="2596456"/>
                </a:cubicBezTo>
                <a:lnTo>
                  <a:pt x="4988570" y="2606088"/>
                </a:lnTo>
                <a:cubicBezTo>
                  <a:pt x="4988504" y="2615842"/>
                  <a:pt x="4988436" y="2625597"/>
                  <a:pt x="4988371" y="2635351"/>
                </a:cubicBezTo>
                <a:lnTo>
                  <a:pt x="4983212" y="2665666"/>
                </a:lnTo>
                <a:lnTo>
                  <a:pt x="4968234" y="2715895"/>
                </a:lnTo>
                <a:lnTo>
                  <a:pt x="4975888" y="2725052"/>
                </a:lnTo>
                <a:lnTo>
                  <a:pt x="4980195" y="2726489"/>
                </a:lnTo>
                <a:lnTo>
                  <a:pt x="4976218" y="2740278"/>
                </a:lnTo>
                <a:lnTo>
                  <a:pt x="4980571" y="2751112"/>
                </a:lnTo>
                <a:lnTo>
                  <a:pt x="4973893" y="2760208"/>
                </a:lnTo>
                <a:lnTo>
                  <a:pt x="4979005" y="2790136"/>
                </a:lnTo>
                <a:lnTo>
                  <a:pt x="4986137" y="2804183"/>
                </a:lnTo>
                <a:cubicBezTo>
                  <a:pt x="4986150" y="2811409"/>
                  <a:pt x="4986162" y="2818634"/>
                  <a:pt x="4986175" y="2825860"/>
                </a:cubicBezTo>
                <a:cubicBezTo>
                  <a:pt x="4987474" y="2843788"/>
                  <a:pt x="4992871" y="2886513"/>
                  <a:pt x="4993936" y="2911749"/>
                </a:cubicBezTo>
                <a:cubicBezTo>
                  <a:pt x="4993313" y="2946689"/>
                  <a:pt x="4980300" y="2954448"/>
                  <a:pt x="4992563" y="2977278"/>
                </a:cubicBezTo>
                <a:cubicBezTo>
                  <a:pt x="4985688" y="2983455"/>
                  <a:pt x="4982051" y="2987749"/>
                  <a:pt x="4980516" y="2991092"/>
                </a:cubicBezTo>
                <a:cubicBezTo>
                  <a:pt x="4975910" y="3001119"/>
                  <a:pt x="4990216" y="3002537"/>
                  <a:pt x="4992801" y="3020247"/>
                </a:cubicBezTo>
                <a:cubicBezTo>
                  <a:pt x="4998517" y="3032637"/>
                  <a:pt x="5013148" y="3051512"/>
                  <a:pt x="5014805" y="3065434"/>
                </a:cubicBezTo>
                <a:cubicBezTo>
                  <a:pt x="4998836" y="3057428"/>
                  <a:pt x="5016840" y="3105196"/>
                  <a:pt x="5002733" y="3103777"/>
                </a:cubicBezTo>
                <a:cubicBezTo>
                  <a:pt x="5022381" y="3124610"/>
                  <a:pt x="4997365" y="3128169"/>
                  <a:pt x="5002941" y="3151828"/>
                </a:cubicBezTo>
                <a:cubicBezTo>
                  <a:pt x="5010264" y="3163902"/>
                  <a:pt x="5011356" y="3171780"/>
                  <a:pt x="5002883" y="3180546"/>
                </a:cubicBezTo>
                <a:cubicBezTo>
                  <a:pt x="5038586" y="3236545"/>
                  <a:pt x="5003723" y="3210316"/>
                  <a:pt x="5016711" y="3258677"/>
                </a:cubicBezTo>
                <a:lnTo>
                  <a:pt x="5017918" y="3262610"/>
                </a:lnTo>
                <a:lnTo>
                  <a:pt x="5011672" y="3277179"/>
                </a:lnTo>
                <a:lnTo>
                  <a:pt x="5009344" y="3278130"/>
                </a:lnTo>
                <a:lnTo>
                  <a:pt x="5026770" y="3325671"/>
                </a:lnTo>
                <a:lnTo>
                  <a:pt x="5024571" y="3332072"/>
                </a:lnTo>
                <a:lnTo>
                  <a:pt x="5041705" y="3362948"/>
                </a:lnTo>
                <a:lnTo>
                  <a:pt x="5047477" y="3378959"/>
                </a:lnTo>
                <a:lnTo>
                  <a:pt x="5060758" y="3407057"/>
                </a:lnTo>
                <a:lnTo>
                  <a:pt x="5058968" y="3409825"/>
                </a:lnTo>
                <a:lnTo>
                  <a:pt x="5062667" y="3415218"/>
                </a:lnTo>
                <a:lnTo>
                  <a:pt x="5060928" y="3419880"/>
                </a:lnTo>
                <a:lnTo>
                  <a:pt x="5062923" y="3424545"/>
                </a:lnTo>
                <a:cubicBezTo>
                  <a:pt x="5063537" y="3433967"/>
                  <a:pt x="5063494" y="3466028"/>
                  <a:pt x="5064623" y="3476412"/>
                </a:cubicBezTo>
                <a:lnTo>
                  <a:pt x="5069684" y="3486850"/>
                </a:lnTo>
                <a:lnTo>
                  <a:pt x="5063339" y="3496391"/>
                </a:lnTo>
                <a:lnTo>
                  <a:pt x="5070139" y="3531201"/>
                </a:lnTo>
                <a:lnTo>
                  <a:pt x="5079896" y="3542019"/>
                </a:lnTo>
                <a:lnTo>
                  <a:pt x="5087540" y="3552249"/>
                </a:lnTo>
                <a:lnTo>
                  <a:pt x="5087902" y="3553678"/>
                </a:lnTo>
                <a:lnTo>
                  <a:pt x="5091509" y="3568021"/>
                </a:lnTo>
                <a:lnTo>
                  <a:pt x="5091934" y="3569719"/>
                </a:lnTo>
                <a:lnTo>
                  <a:pt x="5089362" y="3586412"/>
                </a:lnTo>
                <a:lnTo>
                  <a:pt x="5092358" y="3597336"/>
                </a:lnTo>
                <a:lnTo>
                  <a:pt x="5084254" y="3606007"/>
                </a:lnTo>
                <a:cubicBezTo>
                  <a:pt x="5084262" y="3617747"/>
                  <a:pt x="5084273" y="3629488"/>
                  <a:pt x="5084281" y="3641228"/>
                </a:cubicBezTo>
                <a:lnTo>
                  <a:pt x="5091848" y="3653088"/>
                </a:lnTo>
                <a:lnTo>
                  <a:pt x="5097436" y="3664114"/>
                </a:lnTo>
                <a:cubicBezTo>
                  <a:pt x="5097463" y="3664599"/>
                  <a:pt x="5097491" y="3665084"/>
                  <a:pt x="5097518" y="3665569"/>
                </a:cubicBezTo>
                <a:cubicBezTo>
                  <a:pt x="5097915" y="3672776"/>
                  <a:pt x="5096966" y="3688591"/>
                  <a:pt x="5099829" y="3707357"/>
                </a:cubicBezTo>
                <a:cubicBezTo>
                  <a:pt x="5100505" y="3724716"/>
                  <a:pt x="5118078" y="3760234"/>
                  <a:pt x="5114696" y="3778166"/>
                </a:cubicBezTo>
                <a:cubicBezTo>
                  <a:pt x="5141627" y="3845122"/>
                  <a:pt x="5125427" y="3821305"/>
                  <a:pt x="5135379" y="3878222"/>
                </a:cubicBezTo>
                <a:cubicBezTo>
                  <a:pt x="5161519" y="3905047"/>
                  <a:pt x="5125417" y="4015047"/>
                  <a:pt x="5130138" y="4048117"/>
                </a:cubicBezTo>
                <a:cubicBezTo>
                  <a:pt x="5081804" y="4192084"/>
                  <a:pt x="5096262" y="4158987"/>
                  <a:pt x="5090040" y="4219510"/>
                </a:cubicBezTo>
                <a:cubicBezTo>
                  <a:pt x="5104553" y="4280033"/>
                  <a:pt x="5065380" y="4345686"/>
                  <a:pt x="5092812" y="4411258"/>
                </a:cubicBezTo>
                <a:cubicBezTo>
                  <a:pt x="5090630" y="4437329"/>
                  <a:pt x="5083878" y="4473140"/>
                  <a:pt x="5084599" y="4488531"/>
                </a:cubicBezTo>
                <a:cubicBezTo>
                  <a:pt x="5084423" y="4505410"/>
                  <a:pt x="5084248" y="4522289"/>
                  <a:pt x="5084072" y="4539168"/>
                </a:cubicBezTo>
                <a:cubicBezTo>
                  <a:pt x="5072114" y="4567830"/>
                  <a:pt x="5064305" y="4588197"/>
                  <a:pt x="5068936" y="4625153"/>
                </a:cubicBezTo>
                <a:cubicBezTo>
                  <a:pt x="5077433" y="4662889"/>
                  <a:pt x="5065899" y="4679357"/>
                  <a:pt x="5059114" y="4733115"/>
                </a:cubicBezTo>
                <a:cubicBezTo>
                  <a:pt x="5068687" y="4752352"/>
                  <a:pt x="5055370" y="4832308"/>
                  <a:pt x="5037209" y="4844323"/>
                </a:cubicBezTo>
                <a:cubicBezTo>
                  <a:pt x="5033444" y="4857054"/>
                  <a:pt x="5040194" y="4871554"/>
                  <a:pt x="5020638" y="4877992"/>
                </a:cubicBezTo>
                <a:cubicBezTo>
                  <a:pt x="4997151" y="4888353"/>
                  <a:pt x="5034418" y="4931200"/>
                  <a:pt x="5006413" y="4925805"/>
                </a:cubicBezTo>
                <a:cubicBezTo>
                  <a:pt x="5031964" y="4956261"/>
                  <a:pt x="4982840" y="4982633"/>
                  <a:pt x="4971037" y="5009272"/>
                </a:cubicBezTo>
                <a:cubicBezTo>
                  <a:pt x="4973259" y="5034036"/>
                  <a:pt x="4968375" y="5053859"/>
                  <a:pt x="4963105" y="5111369"/>
                </a:cubicBezTo>
                <a:cubicBezTo>
                  <a:pt x="4973224" y="5141336"/>
                  <a:pt x="4937413" y="5161742"/>
                  <a:pt x="4976341" y="5210876"/>
                </a:cubicBezTo>
                <a:cubicBezTo>
                  <a:pt x="4972455" y="5212581"/>
                  <a:pt x="4977054" y="5227501"/>
                  <a:pt x="4980617" y="5269726"/>
                </a:cubicBezTo>
                <a:cubicBezTo>
                  <a:pt x="4984182" y="5311951"/>
                  <a:pt x="4990390" y="5400671"/>
                  <a:pt x="4997733" y="5464225"/>
                </a:cubicBezTo>
                <a:cubicBezTo>
                  <a:pt x="5001765" y="5536542"/>
                  <a:pt x="4990225" y="5517959"/>
                  <a:pt x="5001400" y="5594585"/>
                </a:cubicBezTo>
                <a:cubicBezTo>
                  <a:pt x="4999908" y="5619318"/>
                  <a:pt x="4974042" y="5647975"/>
                  <a:pt x="4983700" y="5667896"/>
                </a:cubicBezTo>
                <a:cubicBezTo>
                  <a:pt x="4976834" y="5696311"/>
                  <a:pt x="4975579" y="5738356"/>
                  <a:pt x="4968506" y="5769225"/>
                </a:cubicBezTo>
                <a:cubicBezTo>
                  <a:pt x="4968926" y="5787258"/>
                  <a:pt x="4969344" y="5805291"/>
                  <a:pt x="4969765" y="5823324"/>
                </a:cubicBezTo>
                <a:cubicBezTo>
                  <a:pt x="4966122" y="5853058"/>
                  <a:pt x="4965608" y="5838948"/>
                  <a:pt x="4966129" y="5862699"/>
                </a:cubicBezTo>
                <a:lnTo>
                  <a:pt x="4970695" y="5906467"/>
                </a:lnTo>
                <a:lnTo>
                  <a:pt x="4991568" y="5939847"/>
                </a:lnTo>
                <a:cubicBezTo>
                  <a:pt x="4998848" y="5955713"/>
                  <a:pt x="4974731" y="5940131"/>
                  <a:pt x="4986815" y="5973994"/>
                </a:cubicBezTo>
                <a:cubicBezTo>
                  <a:pt x="4961187" y="5997051"/>
                  <a:pt x="4983444" y="6032039"/>
                  <a:pt x="4987776" y="6089693"/>
                </a:cubicBezTo>
                <a:lnTo>
                  <a:pt x="4991621" y="6224938"/>
                </a:lnTo>
                <a:cubicBezTo>
                  <a:pt x="4988442" y="6270972"/>
                  <a:pt x="5008962" y="6317522"/>
                  <a:pt x="5017157" y="6370251"/>
                </a:cubicBezTo>
                <a:cubicBezTo>
                  <a:pt x="5025353" y="6422980"/>
                  <a:pt x="5039938" y="6490855"/>
                  <a:pt x="5040797" y="6541313"/>
                </a:cubicBezTo>
                <a:cubicBezTo>
                  <a:pt x="5039898" y="6576319"/>
                  <a:pt x="5031912" y="6591883"/>
                  <a:pt x="5045375" y="6640957"/>
                </a:cubicBezTo>
                <a:cubicBezTo>
                  <a:pt x="5057505" y="6669536"/>
                  <a:pt x="5052276" y="6675394"/>
                  <a:pt x="5058442" y="6705297"/>
                </a:cubicBezTo>
                <a:cubicBezTo>
                  <a:pt x="5057367" y="6727133"/>
                  <a:pt x="5067901" y="6732087"/>
                  <a:pt x="5071125" y="6759582"/>
                </a:cubicBezTo>
                <a:cubicBezTo>
                  <a:pt x="5055614" y="6796071"/>
                  <a:pt x="5051656" y="6769544"/>
                  <a:pt x="5069172" y="6817746"/>
                </a:cubicBezTo>
                <a:cubicBezTo>
                  <a:pt x="5060956" y="6828354"/>
                  <a:pt x="5064525" y="6836369"/>
                  <a:pt x="5072322" y="6843646"/>
                </a:cubicBezTo>
                <a:lnTo>
                  <a:pt x="5091388" y="6857998"/>
                </a:lnTo>
                <a:lnTo>
                  <a:pt x="6096000" y="6857998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D038F3-FA48-3F45-9CCB-8CE03529F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831" y="586199"/>
            <a:ext cx="4235452" cy="56856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Access </a:t>
            </a:r>
            <a:br>
              <a:rPr lang="en-US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To The</a:t>
            </a:r>
            <a:br>
              <a:rPr lang="en-US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Website</a:t>
            </a:r>
            <a:endParaRPr lang="en-US" kern="1200" dirty="0">
              <a:solidFill>
                <a:srgbClr val="C0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Picture 4" descr="A screenshot of a website&#10;&#10;Description automatically generated with medium confidence">
            <a:extLst>
              <a:ext uri="{FF2B5EF4-FFF2-40B4-BE49-F238E27FC236}">
                <a16:creationId xmlns:a16="http://schemas.microsoft.com/office/drawing/2014/main" id="{2F96654C-41CF-0B01-F3EB-6815BA36A6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3438" y="1104902"/>
            <a:ext cx="5831071" cy="3429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2E03F7D-ECAD-D7CB-B082-178DCCA75AFF}"/>
              </a:ext>
            </a:extLst>
          </p:cNvPr>
          <p:cNvSpPr txBox="1"/>
          <p:nvPr/>
        </p:nvSpPr>
        <p:spPr>
          <a:xfrm>
            <a:off x="5820612" y="4818788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URL: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https://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www.optimalagingcenter.com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/caregiver-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tlc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/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3631651"/>
      </p:ext>
    </p:extLst>
  </p:cSld>
  <p:clrMapOvr>
    <a:masterClrMapping/>
  </p:clrMapOvr>
</p:sld>
</file>

<file path=ppt/theme/theme1.xml><?xml version="1.0" encoding="utf-8"?>
<a:theme xmlns:a="http://schemas.openxmlformats.org/drawingml/2006/main" name="ClassicFrameVTI">
  <a:themeElements>
    <a:clrScheme name="AnalogousFromRegularSeed_2SEEDS">
      <a:dk1>
        <a:srgbClr val="000000"/>
      </a:dk1>
      <a:lt1>
        <a:srgbClr val="FFFFFF"/>
      </a:lt1>
      <a:dk2>
        <a:srgbClr val="41243D"/>
      </a:dk2>
      <a:lt2>
        <a:srgbClr val="E2E7E8"/>
      </a:lt2>
      <a:accent1>
        <a:srgbClr val="B94433"/>
      </a:accent1>
      <a:accent2>
        <a:srgbClr val="CB456C"/>
      </a:accent2>
      <a:accent3>
        <a:srgbClr val="CB8D45"/>
      </a:accent3>
      <a:accent4>
        <a:srgbClr val="32B6A0"/>
      </a:accent4>
      <a:accent5>
        <a:srgbClr val="45AACB"/>
      </a:accent5>
      <a:accent6>
        <a:srgbClr val="3360B9"/>
      </a:accent6>
      <a:hlink>
        <a:srgbClr val="348F9C"/>
      </a:hlink>
      <a:folHlink>
        <a:srgbClr val="7F7F7F"/>
      </a:folHlink>
    </a:clrScheme>
    <a:fontScheme name="Goudy and Gill Sans">
      <a:majorFont>
        <a:latin typeface="Goudy Old Style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lassicFrameVTI" id="{4FA2A165-EC65-4FB0-B019-8C8876A1D8E3}" vid="{9D78F1F1-8226-42FD-A1A3-975EDF6D60F8}"/>
    </a:ext>
  </a:extLst>
</a:theme>
</file>

<file path=ppt/theme/theme2.xml><?xml version="1.0" encoding="utf-8"?>
<a:theme xmlns:a="http://schemas.openxmlformats.org/drawingml/2006/main" name="Office Theme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3702</TotalTime>
  <Words>627</Words>
  <Application>Microsoft Macintosh PowerPoint</Application>
  <PresentationFormat>Widescreen</PresentationFormat>
  <Paragraphs>164</Paragraphs>
  <Slides>16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Gill Sans MT</vt:lpstr>
      <vt:lpstr>Goudy Old Style</vt:lpstr>
      <vt:lpstr>ClassicFrameVTI</vt:lpstr>
      <vt:lpstr>Office Theme</vt:lpstr>
      <vt:lpstr>   Coping with Frustration</vt:lpstr>
      <vt:lpstr>Deep Breathing  Take 10 deep breaths</vt:lpstr>
      <vt:lpstr>Check In</vt:lpstr>
      <vt:lpstr>Today’s Topics</vt:lpstr>
      <vt:lpstr>Emotions</vt:lpstr>
      <vt:lpstr>I shouldn’t have said/done that!</vt:lpstr>
      <vt:lpstr>Three Parts to Emotion</vt:lpstr>
      <vt:lpstr>Range of Anger</vt:lpstr>
      <vt:lpstr>How Do You Know?</vt:lpstr>
      <vt:lpstr>Taking 10 Breaths</vt:lpstr>
      <vt:lpstr>Self Talk</vt:lpstr>
      <vt:lpstr>STOP</vt:lpstr>
      <vt:lpstr>Proceeding Differently</vt:lpstr>
      <vt:lpstr>Take Away</vt:lpstr>
      <vt:lpstr>Making This Work for You</vt:lpstr>
      <vt:lpstr>Access  To The Website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Coping with caregiving 2.0 Suite</dc:title>
  <dc:creator>Ann Bilbrey</dc:creator>
  <cp:lastModifiedBy>Ann Bilbrey</cp:lastModifiedBy>
  <cp:revision>98</cp:revision>
  <cp:lastPrinted>2021-06-17T04:52:24Z</cp:lastPrinted>
  <dcterms:created xsi:type="dcterms:W3CDTF">2020-09-01T21:53:41Z</dcterms:created>
  <dcterms:modified xsi:type="dcterms:W3CDTF">2023-06-02T22:36:08Z</dcterms:modified>
</cp:coreProperties>
</file>